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8"/>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526"/>
    <p:restoredTop sz="94673"/>
  </p:normalViewPr>
  <p:slideViewPr>
    <p:cSldViewPr snapToGrid="0">
      <p:cViewPr varScale="1">
        <p:scale>
          <a:sx n="93" d="100"/>
          <a:sy n="93" d="100"/>
        </p:scale>
        <p:origin x="163"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0289AB-F4E0-2B49-9657-B120EF4A1AA1}" type="datetimeFigureOut">
              <a:rPr lang="en-US" smtClean="0"/>
              <a:t>2/16/2023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45807E-4ABF-604B-A3F5-F60805E0B0CA}" type="slidenum">
              <a:rPr lang="en-US" smtClean="0"/>
              <a:t>‹#›</a:t>
            </a:fld>
            <a:endParaRPr lang="en-US"/>
          </a:p>
        </p:txBody>
      </p:sp>
    </p:spTree>
    <p:extLst>
      <p:ext uri="{BB962C8B-B14F-4D97-AF65-F5344CB8AC3E}">
        <p14:creationId xmlns:p14="http://schemas.microsoft.com/office/powerpoint/2010/main" val="2535097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4ECA53D-54EE-884A-BC11-9667CB3BCCEA}" type="datetimeFigureOut">
              <a:rPr lang="en-US" smtClean="0"/>
              <a:t>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67CBAD-16DF-6646-A953-65F150B838FB}" type="slidenum">
              <a:rPr lang="en-US" smtClean="0"/>
              <a:t>‹#›</a:t>
            </a:fld>
            <a:endParaRPr lang="en-US"/>
          </a:p>
        </p:txBody>
      </p:sp>
    </p:spTree>
    <p:extLst>
      <p:ext uri="{BB962C8B-B14F-4D97-AF65-F5344CB8AC3E}">
        <p14:creationId xmlns:p14="http://schemas.microsoft.com/office/powerpoint/2010/main" val="1894696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ECA53D-54EE-884A-BC11-9667CB3BCCEA}" type="datetimeFigureOut">
              <a:rPr lang="en-US" smtClean="0"/>
              <a:t>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67CBAD-16DF-6646-A953-65F150B838FB}" type="slidenum">
              <a:rPr lang="en-US" smtClean="0"/>
              <a:t>‹#›</a:t>
            </a:fld>
            <a:endParaRPr lang="en-US"/>
          </a:p>
        </p:txBody>
      </p:sp>
    </p:spTree>
    <p:extLst>
      <p:ext uri="{BB962C8B-B14F-4D97-AF65-F5344CB8AC3E}">
        <p14:creationId xmlns:p14="http://schemas.microsoft.com/office/powerpoint/2010/main" val="1977157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ECA53D-54EE-884A-BC11-9667CB3BCCEA}" type="datetimeFigureOut">
              <a:rPr lang="en-US" smtClean="0"/>
              <a:t>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67CBAD-16DF-6646-A953-65F150B838FB}" type="slidenum">
              <a:rPr lang="en-US" smtClean="0"/>
              <a:t>‹#›</a:t>
            </a:fld>
            <a:endParaRPr lang="en-US"/>
          </a:p>
        </p:txBody>
      </p:sp>
    </p:spTree>
    <p:extLst>
      <p:ext uri="{BB962C8B-B14F-4D97-AF65-F5344CB8AC3E}">
        <p14:creationId xmlns:p14="http://schemas.microsoft.com/office/powerpoint/2010/main" val="2296366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ECA53D-54EE-884A-BC11-9667CB3BCCEA}" type="datetimeFigureOut">
              <a:rPr lang="en-US" smtClean="0"/>
              <a:t>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67CBAD-16DF-6646-A953-65F150B838FB}" type="slidenum">
              <a:rPr lang="en-US" smtClean="0"/>
              <a:t>‹#›</a:t>
            </a:fld>
            <a:endParaRPr lang="en-US"/>
          </a:p>
        </p:txBody>
      </p:sp>
    </p:spTree>
    <p:extLst>
      <p:ext uri="{BB962C8B-B14F-4D97-AF65-F5344CB8AC3E}">
        <p14:creationId xmlns:p14="http://schemas.microsoft.com/office/powerpoint/2010/main" val="852352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ECA53D-54EE-884A-BC11-9667CB3BCCEA}" type="datetimeFigureOut">
              <a:rPr lang="en-US" smtClean="0"/>
              <a:t>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67CBAD-16DF-6646-A953-65F150B838FB}" type="slidenum">
              <a:rPr lang="en-US" smtClean="0"/>
              <a:t>‹#›</a:t>
            </a:fld>
            <a:endParaRPr lang="en-US"/>
          </a:p>
        </p:txBody>
      </p:sp>
    </p:spTree>
    <p:extLst>
      <p:ext uri="{BB962C8B-B14F-4D97-AF65-F5344CB8AC3E}">
        <p14:creationId xmlns:p14="http://schemas.microsoft.com/office/powerpoint/2010/main" val="3459776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4ECA53D-54EE-884A-BC11-9667CB3BCCEA}" type="datetimeFigureOut">
              <a:rPr lang="en-US" smtClean="0"/>
              <a:t>2/16/2023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67CBAD-16DF-6646-A953-65F150B838FB}" type="slidenum">
              <a:rPr lang="en-US" smtClean="0"/>
              <a:t>‹#›</a:t>
            </a:fld>
            <a:endParaRPr lang="en-US"/>
          </a:p>
        </p:txBody>
      </p:sp>
    </p:spTree>
    <p:extLst>
      <p:ext uri="{BB962C8B-B14F-4D97-AF65-F5344CB8AC3E}">
        <p14:creationId xmlns:p14="http://schemas.microsoft.com/office/powerpoint/2010/main" val="424650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4ECA53D-54EE-884A-BC11-9667CB3BCCEA}" type="datetimeFigureOut">
              <a:rPr lang="en-US" smtClean="0"/>
              <a:t>2/16/2023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67CBAD-16DF-6646-A953-65F150B838FB}" type="slidenum">
              <a:rPr lang="en-US" smtClean="0"/>
              <a:t>‹#›</a:t>
            </a:fld>
            <a:endParaRPr lang="en-US"/>
          </a:p>
        </p:txBody>
      </p:sp>
    </p:spTree>
    <p:extLst>
      <p:ext uri="{BB962C8B-B14F-4D97-AF65-F5344CB8AC3E}">
        <p14:creationId xmlns:p14="http://schemas.microsoft.com/office/powerpoint/2010/main" val="3549566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4ECA53D-54EE-884A-BC11-9667CB3BCCEA}" type="datetimeFigureOut">
              <a:rPr lang="en-US" smtClean="0"/>
              <a:t>2/16/2023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67CBAD-16DF-6646-A953-65F150B838FB}" type="slidenum">
              <a:rPr lang="en-US" smtClean="0"/>
              <a:t>‹#›</a:t>
            </a:fld>
            <a:endParaRPr lang="en-US"/>
          </a:p>
        </p:txBody>
      </p:sp>
    </p:spTree>
    <p:extLst>
      <p:ext uri="{BB962C8B-B14F-4D97-AF65-F5344CB8AC3E}">
        <p14:creationId xmlns:p14="http://schemas.microsoft.com/office/powerpoint/2010/main" val="2400148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ECA53D-54EE-884A-BC11-9667CB3BCCEA}" type="datetimeFigureOut">
              <a:rPr lang="en-US" smtClean="0"/>
              <a:t>2/16/2023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67CBAD-16DF-6646-A953-65F150B838FB}" type="slidenum">
              <a:rPr lang="en-US" smtClean="0"/>
              <a:t>‹#›</a:t>
            </a:fld>
            <a:endParaRPr lang="en-US"/>
          </a:p>
        </p:txBody>
      </p:sp>
    </p:spTree>
    <p:extLst>
      <p:ext uri="{BB962C8B-B14F-4D97-AF65-F5344CB8AC3E}">
        <p14:creationId xmlns:p14="http://schemas.microsoft.com/office/powerpoint/2010/main" val="118084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4ECA53D-54EE-884A-BC11-9667CB3BCCEA}" type="datetimeFigureOut">
              <a:rPr lang="en-US" smtClean="0"/>
              <a:t>2/16/2023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67CBAD-16DF-6646-A953-65F150B838FB}" type="slidenum">
              <a:rPr lang="en-US" smtClean="0"/>
              <a:t>‹#›</a:t>
            </a:fld>
            <a:endParaRPr lang="en-US"/>
          </a:p>
        </p:txBody>
      </p:sp>
    </p:spTree>
    <p:extLst>
      <p:ext uri="{BB962C8B-B14F-4D97-AF65-F5344CB8AC3E}">
        <p14:creationId xmlns:p14="http://schemas.microsoft.com/office/powerpoint/2010/main" val="2503968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4ECA53D-54EE-884A-BC11-9667CB3BCCEA}" type="datetimeFigureOut">
              <a:rPr lang="en-US" smtClean="0"/>
              <a:t>2/16/2023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67CBAD-16DF-6646-A953-65F150B838FB}" type="slidenum">
              <a:rPr lang="en-US" smtClean="0"/>
              <a:t>‹#›</a:t>
            </a:fld>
            <a:endParaRPr lang="en-US"/>
          </a:p>
        </p:txBody>
      </p:sp>
    </p:spTree>
    <p:extLst>
      <p:ext uri="{BB962C8B-B14F-4D97-AF65-F5344CB8AC3E}">
        <p14:creationId xmlns:p14="http://schemas.microsoft.com/office/powerpoint/2010/main" val="3547309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ECA53D-54EE-884A-BC11-9667CB3BCCEA}" type="datetimeFigureOut">
              <a:rPr lang="en-US" smtClean="0"/>
              <a:t>2/16/2023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67CBAD-16DF-6646-A953-65F150B838FB}" type="slidenum">
              <a:rPr lang="en-US" smtClean="0"/>
              <a:t>‹#›</a:t>
            </a:fld>
            <a:endParaRPr lang="en-US"/>
          </a:p>
        </p:txBody>
      </p:sp>
    </p:spTree>
    <p:extLst>
      <p:ext uri="{BB962C8B-B14F-4D97-AF65-F5344CB8AC3E}">
        <p14:creationId xmlns:p14="http://schemas.microsoft.com/office/powerpoint/2010/main" val="27395019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D6D295-2C9F-81C7-DDAF-BD7918D16676}"/>
              </a:ext>
            </a:extLst>
          </p:cNvPr>
          <p:cNvSpPr>
            <a:spLocks noGrp="1"/>
          </p:cNvSpPr>
          <p:nvPr>
            <p:ph type="ctrTitle"/>
          </p:nvPr>
        </p:nvSpPr>
        <p:spPr>
          <a:xfrm>
            <a:off x="-228600" y="824181"/>
            <a:ext cx="10587037" cy="5206070"/>
          </a:xfrm>
        </p:spPr>
        <p:txBody>
          <a:bodyPr vert="horz" lIns="91440" tIns="45720" rIns="91440" bIns="45720" rtlCol="0" anchor="b">
            <a:noAutofit/>
          </a:bodyPr>
          <a:lstStyle/>
          <a:p>
            <a:pPr marL="457200" marR="0" indent="457200" algn="l">
              <a:spcAft>
                <a:spcPts val="0"/>
              </a:spcAft>
            </a:pPr>
            <a:r>
              <a:rPr lang="en-US" sz="2000" b="1" dirty="0">
                <a:effectLst/>
                <a:latin typeface="Times New Roman" panose="02020603050405020304" pitchFamily="18" charset="0"/>
                <a:cs typeface="Times New Roman" panose="02020603050405020304" pitchFamily="18" charset="0"/>
              </a:rPr>
              <a:t> 	     </a:t>
            </a:r>
            <a:r>
              <a:rPr lang="en-US" sz="1800" b="1" dirty="0">
                <a:effectLst/>
                <a:latin typeface="Times New Roman" panose="02020603050405020304" pitchFamily="18" charset="0"/>
                <a:cs typeface="Times New Roman" panose="02020603050405020304" pitchFamily="18" charset="0"/>
              </a:rPr>
              <a:t>   </a:t>
            </a:r>
            <a:r>
              <a:rPr lang="en-US" sz="1800" b="1" u="sng" dirty="0">
                <a:effectLst/>
                <a:latin typeface="Times New Roman" panose="02020603050405020304" pitchFamily="18" charset="0"/>
                <a:cs typeface="Times New Roman" panose="02020603050405020304" pitchFamily="18" charset="0"/>
              </a:rPr>
              <a:t>Total Apprehensions</a:t>
            </a:r>
            <a:r>
              <a:rPr lang="en-US" sz="1800" b="1" dirty="0">
                <a:latin typeface="Times New Roman" panose="02020603050405020304" pitchFamily="18" charset="0"/>
                <a:cs typeface="Times New Roman" panose="02020603050405020304" pitchFamily="18" charset="0"/>
              </a:rPr>
              <a:t>            </a:t>
            </a:r>
            <a:r>
              <a:rPr lang="en-US" sz="1800" b="1" u="sng" dirty="0">
                <a:effectLst/>
                <a:latin typeface="Times New Roman" panose="02020603050405020304" pitchFamily="18" charset="0"/>
                <a:cs typeface="Times New Roman" panose="02020603050405020304" pitchFamily="18" charset="0"/>
              </a:rPr>
              <a:t>Apprehensions of Childre</a:t>
            </a:r>
            <a:r>
              <a:rPr lang="en-US" sz="1800" b="1" u="sng" dirty="0">
                <a:latin typeface="Times New Roman" panose="02020603050405020304" pitchFamily="18" charset="0"/>
                <a:cs typeface="Times New Roman" panose="02020603050405020304" pitchFamily="18" charset="0"/>
              </a:rPr>
              <a:t>n</a:t>
            </a:r>
            <a:r>
              <a:rPr lang="en-US" sz="1800" b="1" dirty="0">
                <a:effectLst/>
                <a:latin typeface="Times New Roman" panose="02020603050405020304" pitchFamily="18" charset="0"/>
                <a:cs typeface="Times New Roman" panose="02020603050405020304" pitchFamily="18" charset="0"/>
              </a:rPr>
              <a:t>       </a:t>
            </a:r>
            <a:r>
              <a:rPr lang="en-US" sz="1800" b="1" u="sng" dirty="0">
                <a:effectLst/>
                <a:latin typeface="Times New Roman" panose="02020603050405020304" pitchFamily="18" charset="0"/>
                <a:cs typeface="Times New Roman" panose="02020603050405020304" pitchFamily="18" charset="0"/>
              </a:rPr>
              <a:t>UAC Apprehensions</a:t>
            </a:r>
            <a:br>
              <a:rPr lang="en-US" sz="2000" b="1" u="sng" dirty="0">
                <a:latin typeface="Times New Roman" panose="02020603050405020304" pitchFamily="18" charset="0"/>
                <a:cs typeface="Times New Roman" panose="02020603050405020304" pitchFamily="18" charset="0"/>
              </a:rPr>
            </a:br>
            <a:br>
              <a:rPr lang="en-US" sz="2000" dirty="0">
                <a:effectLst/>
                <a:latin typeface="Times New Roman" panose="02020603050405020304" pitchFamily="18" charset="0"/>
                <a:cs typeface="Times New Roman" panose="02020603050405020304" pitchFamily="18" charset="0"/>
              </a:rPr>
            </a:br>
            <a:r>
              <a:rPr lang="en-US" sz="2000" dirty="0">
                <a:effectLst/>
                <a:latin typeface="Times New Roman" panose="02020603050405020304" pitchFamily="18" charset="0"/>
                <a:cs typeface="Times New Roman" panose="02020603050405020304" pitchFamily="18" charset="0"/>
              </a:rPr>
              <a:t>                 2012                      364,768	</a:t>
            </a:r>
            <a:r>
              <a:rPr lang="en-US" sz="2000" dirty="0">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31,029</a:t>
            </a:r>
            <a:r>
              <a:rPr lang="en-US" sz="2000" dirty="0">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24,481</a:t>
            </a:r>
            <a:br>
              <a:rPr lang="en-US" sz="2000" dirty="0">
                <a:effectLst/>
                <a:latin typeface="Times New Roman" panose="02020603050405020304" pitchFamily="18" charset="0"/>
                <a:cs typeface="Times New Roman" panose="02020603050405020304" pitchFamily="18" charset="0"/>
              </a:rPr>
            </a:br>
            <a:r>
              <a:rPr lang="en-US" sz="2000" dirty="0">
                <a:effectLst/>
                <a:latin typeface="Times New Roman" panose="02020603050405020304" pitchFamily="18" charset="0"/>
                <a:cs typeface="Times New Roman" panose="02020603050405020304" pitchFamily="18" charset="0"/>
              </a:rPr>
              <a:t>                 2013                      420,789		                       47,397	              </a:t>
            </a:r>
            <a:r>
              <a:rPr lang="en-US" sz="2000" dirty="0">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38,833</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2014                      486,651		                     107,613		</a:t>
            </a:r>
            <a:r>
              <a:rPr lang="en-US" sz="2000" dirty="0">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68,631</a:t>
            </a:r>
            <a:br>
              <a:rPr lang="en-US" sz="2000" dirty="0">
                <a:effectLst/>
                <a:latin typeface="Times New Roman" panose="02020603050405020304" pitchFamily="18" charset="0"/>
                <a:cs typeface="Times New Roman" panose="02020603050405020304" pitchFamily="18" charset="0"/>
              </a:rPr>
            </a:br>
            <a:r>
              <a:rPr lang="en-US" sz="2000" dirty="0">
                <a:effectLst/>
                <a:latin typeface="Times New Roman" panose="02020603050405020304" pitchFamily="18" charset="0"/>
                <a:cs typeface="Times New Roman" panose="02020603050405020304" pitchFamily="18" charset="0"/>
              </a:rPr>
              <a:t>	          2015	           337,117		                       62,167	</a:t>
            </a:r>
            <a:r>
              <a:rPr lang="en-US" sz="2000" dirty="0">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40,035</a:t>
            </a:r>
            <a:br>
              <a:rPr lang="en-US" sz="2000" dirty="0">
                <a:effectLst/>
                <a:latin typeface="Times New Roman" panose="02020603050405020304" pitchFamily="18" charset="0"/>
                <a:cs typeface="Times New Roman" panose="02020603050405020304" pitchFamily="18" charset="0"/>
              </a:rPr>
            </a:br>
            <a:r>
              <a:rPr lang="en-US" sz="2000" dirty="0">
                <a:effectLst/>
                <a:latin typeface="Times New Roman" panose="02020603050405020304" pitchFamily="18" charset="0"/>
                <a:cs typeface="Times New Roman" panose="02020603050405020304" pitchFamily="18" charset="0"/>
              </a:rPr>
              <a:t>	          2016                      415,816		                     102,264	</a:t>
            </a:r>
            <a:r>
              <a:rPr lang="en-US" sz="2000" dirty="0">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59,757</a:t>
            </a:r>
            <a:br>
              <a:rPr lang="en-US" sz="2000" dirty="0">
                <a:effectLst/>
                <a:latin typeface="Times New Roman" panose="02020603050405020304" pitchFamily="18" charset="0"/>
                <a:cs typeface="Times New Roman" panose="02020603050405020304" pitchFamily="18" charset="0"/>
              </a:rPr>
            </a:br>
            <a:r>
              <a:rPr lang="en-US" sz="2000" dirty="0">
                <a:effectLst/>
                <a:latin typeface="Times New Roman" panose="02020603050405020304" pitchFamily="18" charset="0"/>
                <a:cs typeface="Times New Roman" panose="02020603050405020304" pitchFamily="18" charset="0"/>
              </a:rPr>
              <a:t>                 2017	           310,531</a:t>
            </a:r>
            <a:r>
              <a:rPr lang="en-US" sz="2000" dirty="0">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82,769		</a:t>
            </a:r>
            <a:r>
              <a:rPr lang="en-US" sz="2000" dirty="0">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41,546</a:t>
            </a:r>
            <a:br>
              <a:rPr lang="en-US" sz="2000" dirty="0">
                <a:effectLst/>
                <a:latin typeface="Times New Roman" panose="02020603050405020304" pitchFamily="18" charset="0"/>
                <a:cs typeface="Times New Roman" panose="02020603050405020304" pitchFamily="18" charset="0"/>
              </a:rPr>
            </a:br>
            <a:r>
              <a:rPr lang="en-US" sz="2000" dirty="0">
                <a:effectLst/>
                <a:latin typeface="Times New Roman" panose="02020603050405020304" pitchFamily="18" charset="0"/>
                <a:cs typeface="Times New Roman" panose="02020603050405020304" pitchFamily="18" charset="0"/>
              </a:rPr>
              <a:t>                 2018	           404,142</a:t>
            </a:r>
            <a:r>
              <a:rPr lang="en-US" sz="2000" dirty="0">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107,498	</a:t>
            </a:r>
            <a:r>
              <a:rPr lang="en-US" sz="2000" dirty="0">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50,145</a:t>
            </a:r>
            <a:br>
              <a:rPr lang="en-US" sz="2000" dirty="0">
                <a:effectLst/>
                <a:latin typeface="Times New Roman" panose="02020603050405020304" pitchFamily="18" charset="0"/>
                <a:cs typeface="Times New Roman" panose="02020603050405020304" pitchFamily="18" charset="0"/>
              </a:rPr>
            </a:br>
            <a:r>
              <a:rPr lang="en-US" sz="2000" dirty="0">
                <a:effectLst/>
                <a:latin typeface="Times New Roman" panose="02020603050405020304" pitchFamily="18" charset="0"/>
                <a:cs typeface="Times New Roman" panose="02020603050405020304" pitchFamily="18" charset="0"/>
              </a:rPr>
              <a:t>                 2019	           859,501		                     321,708	</a:t>
            </a:r>
            <a:r>
              <a:rPr lang="en-US" sz="2000" dirty="0">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76,136</a:t>
            </a:r>
            <a:br>
              <a:rPr lang="en-US" sz="2000" dirty="0">
                <a:effectLst/>
                <a:latin typeface="Times New Roman" panose="02020603050405020304" pitchFamily="18" charset="0"/>
                <a:cs typeface="Times New Roman" panose="02020603050405020304" pitchFamily="18" charset="0"/>
              </a:rPr>
            </a:br>
            <a:r>
              <a:rPr lang="en-US" sz="2000" dirty="0">
                <a:effectLst/>
                <a:latin typeface="Times New Roman" panose="02020603050405020304" pitchFamily="18" charset="0"/>
                <a:cs typeface="Times New Roman" panose="02020603050405020304" pitchFamily="18" charset="0"/>
              </a:rPr>
              <a:t>                 2020                      405,036		                       40,740</a:t>
            </a:r>
            <a:r>
              <a:rPr lang="en-US" sz="2000" dirty="0">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19,657</a:t>
            </a:r>
            <a:br>
              <a:rPr lang="en-US" sz="2000" dirty="0">
                <a:effectLst/>
                <a:latin typeface="Times New Roman" panose="02020603050405020304" pitchFamily="18" charset="0"/>
                <a:cs typeface="Times New Roman" panose="02020603050405020304" pitchFamily="18" charset="0"/>
              </a:rPr>
            </a:br>
            <a:r>
              <a:rPr lang="en-US" sz="2000" dirty="0">
                <a:effectLst/>
                <a:latin typeface="Times New Roman" panose="02020603050405020304" pitchFamily="18" charset="0"/>
                <a:cs typeface="Times New Roman" panose="02020603050405020304" pitchFamily="18" charset="0"/>
              </a:rPr>
              <a:t>                 2021	        1,662,167		                     293,218</a:t>
            </a:r>
            <a:r>
              <a:rPr lang="en-US" sz="2000" dirty="0">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140,230</a:t>
            </a:r>
            <a:br>
              <a:rPr lang="en-US" sz="2000" dirty="0">
                <a:effectLst/>
                <a:latin typeface="Times New Roman" panose="02020603050405020304" pitchFamily="18" charset="0"/>
                <a:cs typeface="Times New Roman" panose="02020603050405020304" pitchFamily="18" charset="0"/>
              </a:rPr>
            </a:br>
            <a:r>
              <a:rPr lang="en-US" sz="2000" dirty="0">
                <a:effectLst/>
                <a:latin typeface="Times New Roman" panose="02020603050405020304" pitchFamily="18" charset="0"/>
                <a:cs typeface="Times New Roman" panose="02020603050405020304" pitchFamily="18" charset="0"/>
              </a:rPr>
              <a:t>                 2022	        2,214,652		      **unpublished**                         149,000</a:t>
            </a:r>
            <a:br>
              <a:rPr lang="en-US" sz="2000" dirty="0">
                <a:effectLst/>
                <a:latin typeface="Times New Roman" panose="02020603050405020304" pitchFamily="18" charset="0"/>
                <a:cs typeface="Times New Roman" panose="02020603050405020304" pitchFamily="18" charset="0"/>
              </a:rPr>
            </a:br>
            <a:br>
              <a:rPr lang="en-US" sz="2000" dirty="0">
                <a:effectLst/>
                <a:latin typeface="Times New Roman" panose="02020603050405020304" pitchFamily="18" charset="0"/>
                <a:cs typeface="Times New Roman" panose="02020603050405020304" pitchFamily="18" charset="0"/>
              </a:rPr>
            </a:br>
            <a:br>
              <a:rPr lang="en-US" sz="2000" dirty="0">
                <a:effectLst/>
                <a:latin typeface="Times New Roman" panose="02020603050405020304" pitchFamily="18" charset="0"/>
                <a:cs typeface="Times New Roman" panose="02020603050405020304" pitchFamily="18" charset="0"/>
              </a:rPr>
            </a:br>
            <a:r>
              <a:rPr lang="en-US" sz="2000" dirty="0">
                <a:effectLst/>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         </a:t>
            </a:r>
            <a:r>
              <a:rPr lang="en-US" sz="1600" b="1" i="1" dirty="0">
                <a:effectLst/>
                <a:latin typeface="Times New Roman" panose="02020603050405020304" pitchFamily="18" charset="0"/>
                <a:cs typeface="Times New Roman" panose="02020603050405020304" pitchFamily="18" charset="0"/>
              </a:rPr>
              <a:t>Source</a:t>
            </a:r>
            <a:r>
              <a:rPr lang="en-US" sz="1600" dirty="0">
                <a:effectLst/>
                <a:latin typeface="Times New Roman" panose="02020603050405020304" pitchFamily="18" charset="0"/>
                <a:cs typeface="Times New Roman" panose="02020603050405020304" pitchFamily="18" charset="0"/>
              </a:rPr>
              <a:t>: U.S. Customs and Border Protection</a:t>
            </a:r>
            <a:br>
              <a:rPr lang="en-US" sz="2000" dirty="0">
                <a:effectLst/>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14397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559D998-AB6C-46E1-B394-118E9A1E2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sky, colorful, several, cluttered&#10;&#10;Description automatically generated">
            <a:extLst>
              <a:ext uri="{FF2B5EF4-FFF2-40B4-BE49-F238E27FC236}">
                <a16:creationId xmlns:a16="http://schemas.microsoft.com/office/drawing/2014/main" id="{0F3E3E79-F449-4DDC-E44E-FFC688EBDD34}"/>
              </a:ext>
            </a:extLst>
          </p:cNvPr>
          <p:cNvPicPr>
            <a:picLocks noGrp="1" noChangeAspect="1"/>
          </p:cNvPicPr>
          <p:nvPr>
            <p:ph idx="1"/>
          </p:nvPr>
        </p:nvPicPr>
        <p:blipFill rotWithShape="1">
          <a:blip r:embed="rId2"/>
          <a:srcRect r="115" b="-1"/>
          <a:stretch/>
        </p:blipFill>
        <p:spPr>
          <a:xfrm>
            <a:off x="20" y="-608108"/>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
        <p:nvSpPr>
          <p:cNvPr id="7" name="TextBox 6">
            <a:extLst>
              <a:ext uri="{FF2B5EF4-FFF2-40B4-BE49-F238E27FC236}">
                <a16:creationId xmlns:a16="http://schemas.microsoft.com/office/drawing/2014/main" id="{B04F44F8-879F-F797-21D7-5C6CC1273C1F}"/>
              </a:ext>
            </a:extLst>
          </p:cNvPr>
          <p:cNvSpPr txBox="1"/>
          <p:nvPr/>
        </p:nvSpPr>
        <p:spPr>
          <a:xfrm>
            <a:off x="245326" y="5665614"/>
            <a:ext cx="7181386" cy="1200329"/>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Senda</a:t>
            </a:r>
            <a:r>
              <a:rPr lang="en-US" sz="2400" b="1" dirty="0">
                <a:latin typeface="Times New Roman" panose="02020603050405020304" pitchFamily="18" charset="0"/>
                <a:cs typeface="Times New Roman" panose="02020603050405020304" pitchFamily="18" charset="0"/>
              </a:rPr>
              <a:t> da Vida Tent Camp</a:t>
            </a:r>
          </a:p>
          <a:p>
            <a:r>
              <a:rPr lang="en-US" sz="2400" b="1" dirty="0">
                <a:latin typeface="Times New Roman" panose="02020603050405020304" pitchFamily="18" charset="0"/>
                <a:cs typeface="Times New Roman" panose="02020603050405020304" pitchFamily="18" charset="0"/>
              </a:rPr>
              <a:t>Reynosa, Mexico</a:t>
            </a:r>
          </a:p>
          <a:p>
            <a:r>
              <a:rPr lang="en-US" sz="2400" b="1" dirty="0">
                <a:latin typeface="Times New Roman" panose="02020603050405020304" pitchFamily="18" charset="0"/>
                <a:cs typeface="Times New Roman" panose="02020603050405020304" pitchFamily="18" charset="0"/>
              </a:rPr>
              <a:t>2022   </a:t>
            </a:r>
            <a:r>
              <a:rPr lang="en-US" sz="2000" b="1"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Source:</a:t>
            </a:r>
            <a:r>
              <a:rPr lang="en-US" dirty="0">
                <a:latin typeface="Times New Roman" panose="02020603050405020304" pitchFamily="18" charset="0"/>
                <a:cs typeface="Times New Roman" panose="02020603050405020304" pitchFamily="18" charset="0"/>
              </a:rPr>
              <a:t> Michael Nigro, Getty Images</a:t>
            </a:r>
          </a:p>
        </p:txBody>
      </p:sp>
    </p:spTree>
    <p:extLst>
      <p:ext uri="{BB962C8B-B14F-4D97-AF65-F5344CB8AC3E}">
        <p14:creationId xmlns:p14="http://schemas.microsoft.com/office/powerpoint/2010/main" val="19897274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559D998-AB6C-46E1-B394-118E9A1E2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tree, outdoor, person, group&#10;&#10;Description automatically generated">
            <a:extLst>
              <a:ext uri="{FF2B5EF4-FFF2-40B4-BE49-F238E27FC236}">
                <a16:creationId xmlns:a16="http://schemas.microsoft.com/office/drawing/2014/main" id="{9B47500E-38DB-7ABB-80EB-A1BF7998012C}"/>
              </a:ext>
            </a:extLst>
          </p:cNvPr>
          <p:cNvPicPr>
            <a:picLocks noGrp="1" noChangeAspect="1"/>
          </p:cNvPicPr>
          <p:nvPr>
            <p:ph idx="1"/>
          </p:nvPr>
        </p:nvPicPr>
        <p:blipFill rotWithShape="1">
          <a:blip r:embed="rId2"/>
          <a:srcRect t="1201"/>
          <a:stretch/>
        </p:blipFill>
        <p:spPr>
          <a:xfrm>
            <a:off x="0" y="0"/>
            <a:ext cx="12192000" cy="5928154"/>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
        <p:nvSpPr>
          <p:cNvPr id="6" name="TextBox 5">
            <a:extLst>
              <a:ext uri="{FF2B5EF4-FFF2-40B4-BE49-F238E27FC236}">
                <a16:creationId xmlns:a16="http://schemas.microsoft.com/office/drawing/2014/main" id="{9E62B619-9B10-632A-D742-067DDA58A0F3}"/>
              </a:ext>
            </a:extLst>
          </p:cNvPr>
          <p:cNvSpPr txBox="1"/>
          <p:nvPr/>
        </p:nvSpPr>
        <p:spPr>
          <a:xfrm>
            <a:off x="535258" y="5597911"/>
            <a:ext cx="5820937" cy="1200329"/>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Tent Camp</a:t>
            </a:r>
          </a:p>
          <a:p>
            <a:r>
              <a:rPr lang="en-US" sz="2400" b="1" dirty="0">
                <a:latin typeface="Times New Roman" panose="02020603050405020304" pitchFamily="18" charset="0"/>
                <a:cs typeface="Times New Roman" panose="02020603050405020304" pitchFamily="18" charset="0"/>
              </a:rPr>
              <a:t>Matamoros, Mexico</a:t>
            </a:r>
          </a:p>
          <a:p>
            <a:r>
              <a:rPr lang="en-US" sz="2400" b="1" dirty="0">
                <a:latin typeface="Times New Roman" panose="02020603050405020304" pitchFamily="18" charset="0"/>
                <a:cs typeface="Times New Roman" panose="02020603050405020304" pitchFamily="18" charset="0"/>
              </a:rPr>
              <a:t>2019</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            Source:   </a:t>
            </a:r>
            <a:r>
              <a:rPr lang="en-US" dirty="0">
                <a:latin typeface="Times New Roman" panose="02020603050405020304" pitchFamily="18" charset="0"/>
                <a:cs typeface="Times New Roman" panose="02020603050405020304" pitchFamily="18" charset="0"/>
              </a:rPr>
              <a:t>John Moore, Getty Images</a:t>
            </a:r>
          </a:p>
        </p:txBody>
      </p:sp>
    </p:spTree>
    <p:extLst>
      <p:ext uri="{BB962C8B-B14F-4D97-AF65-F5344CB8AC3E}">
        <p14:creationId xmlns:p14="http://schemas.microsoft.com/office/powerpoint/2010/main" val="2953663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2">
            <a:extLst>
              <a:ext uri="{FF2B5EF4-FFF2-40B4-BE49-F238E27FC236}">
                <a16:creationId xmlns:a16="http://schemas.microsoft.com/office/drawing/2014/main" id="{9089EED9-F54D-4F20-A2C6-949DE4176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E46F721-3785-414D-8697-16AF490E6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82902C-F953-4795-A275-698BB24E5AAA}"/>
              </a:ext>
            </a:extLst>
          </p:cNvPr>
          <p:cNvSpPr>
            <a:spLocks noGrp="1"/>
          </p:cNvSpPr>
          <p:nvPr>
            <p:ph type="title"/>
          </p:nvPr>
        </p:nvSpPr>
        <p:spPr>
          <a:xfrm>
            <a:off x="8324840" y="2238659"/>
            <a:ext cx="4284856" cy="2380681"/>
          </a:xfrm>
        </p:spPr>
        <p:txBody>
          <a:bodyPr vert="horz" lIns="91440" tIns="45720" rIns="91440" bIns="45720" rtlCol="0" anchor="b">
            <a:normAutofit/>
          </a:bodyPr>
          <a:lstStyle/>
          <a:p>
            <a:pPr algn="ct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Oscar &amp; Valeria</a:t>
            </a:r>
            <a:b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b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2019</a:t>
            </a:r>
            <a:b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br>
            <a:b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br>
            <a:r>
              <a:rPr lang="en-US" sz="1800" i="1" dirty="0">
                <a:solidFill>
                  <a:schemeClr val="tx1">
                    <a:lumMod val="85000"/>
                    <a:lumOff val="15000"/>
                  </a:schemeClr>
                </a:solidFill>
                <a:latin typeface="Times New Roman" panose="02020603050405020304" pitchFamily="18" charset="0"/>
                <a:cs typeface="Times New Roman" panose="02020603050405020304" pitchFamily="18" charset="0"/>
              </a:rPr>
              <a:t>Source</a:t>
            </a:r>
            <a:r>
              <a:rPr lang="en-US" sz="1800" dirty="0">
                <a:solidFill>
                  <a:schemeClr val="tx1">
                    <a:lumMod val="85000"/>
                    <a:lumOff val="15000"/>
                  </a:schemeClr>
                </a:solidFill>
                <a:latin typeface="Times New Roman" panose="02020603050405020304" pitchFamily="18" charset="0"/>
                <a:cs typeface="Times New Roman" panose="02020603050405020304" pitchFamily="18" charset="0"/>
              </a:rPr>
              <a:t>: Julia Le Duc, AP</a:t>
            </a:r>
          </a:p>
        </p:txBody>
      </p:sp>
      <p:pic>
        <p:nvPicPr>
          <p:cNvPr id="5" name="Content Placeholder 4" descr="A picture containing grass, outdoor, laying&#10;&#10;Description automatically generated">
            <a:extLst>
              <a:ext uri="{FF2B5EF4-FFF2-40B4-BE49-F238E27FC236}">
                <a16:creationId xmlns:a16="http://schemas.microsoft.com/office/drawing/2014/main" id="{93876A16-B1A0-85EF-0D7D-424A3A9A2175}"/>
              </a:ext>
            </a:extLst>
          </p:cNvPr>
          <p:cNvPicPr>
            <a:picLocks noGrp="1" noChangeAspect="1"/>
          </p:cNvPicPr>
          <p:nvPr>
            <p:ph idx="1"/>
          </p:nvPr>
        </p:nvPicPr>
        <p:blipFill rotWithShape="1">
          <a:blip r:embed="rId2"/>
          <a:srcRect l="3332" r="22338"/>
          <a:stretch/>
        </p:blipFill>
        <p:spPr>
          <a:xfrm>
            <a:off x="0" y="1"/>
            <a:ext cx="9233190" cy="6857999"/>
          </a:xfrm>
          <a:custGeom>
            <a:avLst/>
            <a:gdLst/>
            <a:ahLst/>
            <a:cxnLst/>
            <a:rect l="l" t="t" r="r" b="b"/>
            <a:pathLst>
              <a:path w="7665593" h="6857999">
                <a:moveTo>
                  <a:pt x="0" y="0"/>
                </a:moveTo>
                <a:lnTo>
                  <a:pt x="7363783" y="0"/>
                </a:lnTo>
                <a:lnTo>
                  <a:pt x="7372954" y="18152"/>
                </a:lnTo>
                <a:cubicBezTo>
                  <a:pt x="7378508" y="27417"/>
                  <a:pt x="7383821" y="35694"/>
                  <a:pt x="7386404" y="41707"/>
                </a:cubicBezTo>
                <a:lnTo>
                  <a:pt x="7389058" y="60832"/>
                </a:lnTo>
                <a:lnTo>
                  <a:pt x="7394074" y="60137"/>
                </a:lnTo>
                <a:lnTo>
                  <a:pt x="7394443" y="67241"/>
                </a:lnTo>
                <a:lnTo>
                  <a:pt x="7394565" y="83099"/>
                </a:lnTo>
                <a:cubicBezTo>
                  <a:pt x="7395324" y="92994"/>
                  <a:pt x="7394122" y="120511"/>
                  <a:pt x="7395957" y="130584"/>
                </a:cubicBezTo>
                <a:cubicBezTo>
                  <a:pt x="7401306" y="133490"/>
                  <a:pt x="7404223" y="137975"/>
                  <a:pt x="7405574" y="143540"/>
                </a:cubicBezTo>
                <a:lnTo>
                  <a:pt x="7405725" y="155795"/>
                </a:lnTo>
                <a:lnTo>
                  <a:pt x="7418615" y="226869"/>
                </a:lnTo>
                <a:lnTo>
                  <a:pt x="7419579" y="236641"/>
                </a:lnTo>
                <a:lnTo>
                  <a:pt x="7423900" y="241933"/>
                </a:lnTo>
                <a:cubicBezTo>
                  <a:pt x="7424763" y="245974"/>
                  <a:pt x="7424206" y="257579"/>
                  <a:pt x="7424760" y="260885"/>
                </a:cubicBezTo>
                <a:cubicBezTo>
                  <a:pt x="7425580" y="261177"/>
                  <a:pt x="7426400" y="261469"/>
                  <a:pt x="7427220" y="261761"/>
                </a:cubicBezTo>
                <a:cubicBezTo>
                  <a:pt x="7431152" y="272291"/>
                  <a:pt x="7444241" y="311893"/>
                  <a:pt x="7448344" y="324055"/>
                </a:cubicBezTo>
                <a:cubicBezTo>
                  <a:pt x="7444563" y="326484"/>
                  <a:pt x="7450535" y="331924"/>
                  <a:pt x="7451833" y="334727"/>
                </a:cubicBezTo>
                <a:cubicBezTo>
                  <a:pt x="7449286" y="335161"/>
                  <a:pt x="7448510" y="341947"/>
                  <a:pt x="7450776" y="343948"/>
                </a:cubicBezTo>
                <a:cubicBezTo>
                  <a:pt x="7463202" y="391652"/>
                  <a:pt x="7437523" y="367773"/>
                  <a:pt x="7453791" y="395003"/>
                </a:cubicBezTo>
                <a:cubicBezTo>
                  <a:pt x="7454869" y="399820"/>
                  <a:pt x="7453841" y="403723"/>
                  <a:pt x="7451939" y="407147"/>
                </a:cubicBezTo>
                <a:lnTo>
                  <a:pt x="7448030" y="412254"/>
                </a:lnTo>
                <a:lnTo>
                  <a:pt x="7455416" y="432021"/>
                </a:lnTo>
                <a:cubicBezTo>
                  <a:pt x="7457991" y="441758"/>
                  <a:pt x="7459699" y="452007"/>
                  <a:pt x="7460479" y="462523"/>
                </a:cubicBezTo>
                <a:cubicBezTo>
                  <a:pt x="7455275" y="464882"/>
                  <a:pt x="7462669" y="473136"/>
                  <a:pt x="7464133" y="477020"/>
                </a:cubicBezTo>
                <a:cubicBezTo>
                  <a:pt x="7460734" y="477060"/>
                  <a:pt x="7459104" y="485663"/>
                  <a:pt x="7461914" y="488716"/>
                </a:cubicBezTo>
                <a:cubicBezTo>
                  <a:pt x="7474065" y="552879"/>
                  <a:pt x="7442314" y="516775"/>
                  <a:pt x="7461353" y="555280"/>
                </a:cubicBezTo>
                <a:cubicBezTo>
                  <a:pt x="7462345" y="561721"/>
                  <a:pt x="7460642" y="566553"/>
                  <a:pt x="7457829" y="570585"/>
                </a:cubicBezTo>
                <a:lnTo>
                  <a:pt x="7450804" y="577839"/>
                </a:lnTo>
                <a:lnTo>
                  <a:pt x="7453309" y="583524"/>
                </a:lnTo>
                <a:cubicBezTo>
                  <a:pt x="7453505" y="604977"/>
                  <a:pt x="7446306" y="611303"/>
                  <a:pt x="7453558" y="623785"/>
                </a:cubicBezTo>
                <a:cubicBezTo>
                  <a:pt x="7438483" y="642230"/>
                  <a:pt x="7452055" y="636019"/>
                  <a:pt x="7454362" y="650049"/>
                </a:cubicBezTo>
                <a:cubicBezTo>
                  <a:pt x="7457368" y="661117"/>
                  <a:pt x="7463152" y="640798"/>
                  <a:pt x="7464006" y="651645"/>
                </a:cubicBezTo>
                <a:cubicBezTo>
                  <a:pt x="7460114" y="663380"/>
                  <a:pt x="7472201" y="662829"/>
                  <a:pt x="7467442" y="675032"/>
                </a:cubicBezTo>
                <a:cubicBezTo>
                  <a:pt x="7458335" y="672068"/>
                  <a:pt x="7469207" y="699114"/>
                  <a:pt x="7461251" y="699956"/>
                </a:cubicBezTo>
                <a:cubicBezTo>
                  <a:pt x="7472628" y="710321"/>
                  <a:pt x="7458614" y="715529"/>
                  <a:pt x="7462119" y="729331"/>
                </a:cubicBezTo>
                <a:cubicBezTo>
                  <a:pt x="7466423" y="735831"/>
                  <a:pt x="7467162" y="740521"/>
                  <a:pt x="7462533" y="746910"/>
                </a:cubicBezTo>
                <a:cubicBezTo>
                  <a:pt x="7483486" y="776851"/>
                  <a:pt x="7463470" y="765024"/>
                  <a:pt x="7471529" y="793043"/>
                </a:cubicBezTo>
                <a:cubicBezTo>
                  <a:pt x="7480002" y="817184"/>
                  <a:pt x="7485500" y="844550"/>
                  <a:pt x="7505730" y="867898"/>
                </a:cubicBezTo>
                <a:cubicBezTo>
                  <a:pt x="7511461" y="872184"/>
                  <a:pt x="7513630" y="882707"/>
                  <a:pt x="7510576" y="891400"/>
                </a:cubicBezTo>
                <a:cubicBezTo>
                  <a:pt x="7510049" y="892894"/>
                  <a:pt x="7509385" y="894278"/>
                  <a:pt x="7508604" y="895508"/>
                </a:cubicBezTo>
                <a:cubicBezTo>
                  <a:pt x="7511698" y="915692"/>
                  <a:pt x="7525520" y="989520"/>
                  <a:pt x="7529143" y="1012510"/>
                </a:cubicBezTo>
                <a:cubicBezTo>
                  <a:pt x="7521781" y="1014371"/>
                  <a:pt x="7535067" y="1025997"/>
                  <a:pt x="7530347" y="1033444"/>
                </a:cubicBezTo>
                <a:cubicBezTo>
                  <a:pt x="7526204" y="1038777"/>
                  <a:pt x="7529270" y="1043549"/>
                  <a:pt x="7529596" y="1049120"/>
                </a:cubicBezTo>
                <a:cubicBezTo>
                  <a:pt x="7526339" y="1056460"/>
                  <a:pt x="7532220" y="1080398"/>
                  <a:pt x="7536437" y="1086639"/>
                </a:cubicBezTo>
                <a:cubicBezTo>
                  <a:pt x="7551094" y="1101553"/>
                  <a:pt x="7540210" y="1135442"/>
                  <a:pt x="7551438" y="1147834"/>
                </a:cubicBezTo>
                <a:cubicBezTo>
                  <a:pt x="7553086" y="1152330"/>
                  <a:pt x="7553752" y="1156729"/>
                  <a:pt x="7553808" y="1161047"/>
                </a:cubicBezTo>
                <a:lnTo>
                  <a:pt x="7552572" y="1173130"/>
                </a:lnTo>
                <a:lnTo>
                  <a:pt x="7549434" y="1176566"/>
                </a:lnTo>
                <a:lnTo>
                  <a:pt x="7550211" y="1183950"/>
                </a:lnTo>
                <a:lnTo>
                  <a:pt x="7549733" y="1186066"/>
                </a:lnTo>
                <a:cubicBezTo>
                  <a:pt x="7548807" y="1190108"/>
                  <a:pt x="7548001" y="1194099"/>
                  <a:pt x="7547683" y="1198047"/>
                </a:cubicBezTo>
                <a:cubicBezTo>
                  <a:pt x="7563423" y="1192855"/>
                  <a:pt x="7547566" y="1230782"/>
                  <a:pt x="7560295" y="1219849"/>
                </a:cubicBezTo>
                <a:cubicBezTo>
                  <a:pt x="7561281" y="1240644"/>
                  <a:pt x="7573138" y="1224782"/>
                  <a:pt x="7561835" y="1249779"/>
                </a:cubicBezTo>
                <a:cubicBezTo>
                  <a:pt x="7574707" y="1282065"/>
                  <a:pt x="7569916" y="1332957"/>
                  <a:pt x="7589445" y="1358245"/>
                </a:cubicBezTo>
                <a:cubicBezTo>
                  <a:pt x="7581989" y="1355103"/>
                  <a:pt x="7576204" y="1368711"/>
                  <a:pt x="7579904" y="1378136"/>
                </a:cubicBezTo>
                <a:cubicBezTo>
                  <a:pt x="7550647" y="1367117"/>
                  <a:pt x="7606267" y="1415404"/>
                  <a:pt x="7586303" y="1423699"/>
                </a:cubicBezTo>
                <a:cubicBezTo>
                  <a:pt x="7604838" y="1424108"/>
                  <a:pt x="7636267" y="1466352"/>
                  <a:pt x="7621059" y="1486236"/>
                </a:cubicBezTo>
                <a:cubicBezTo>
                  <a:pt x="7624771" y="1516526"/>
                  <a:pt x="7640092" y="1537976"/>
                  <a:pt x="7633966" y="1569734"/>
                </a:cubicBezTo>
                <a:cubicBezTo>
                  <a:pt x="7636447" y="1570719"/>
                  <a:pt x="7638522" y="1572334"/>
                  <a:pt x="7640304" y="1574384"/>
                </a:cubicBezTo>
                <a:lnTo>
                  <a:pt x="7644628" y="1581242"/>
                </a:lnTo>
                <a:lnTo>
                  <a:pt x="7644313" y="1582567"/>
                </a:lnTo>
                <a:cubicBezTo>
                  <a:pt x="7644257" y="1587776"/>
                  <a:pt x="7645302" y="1590443"/>
                  <a:pt x="7646831" y="1591983"/>
                </a:cubicBezTo>
                <a:cubicBezTo>
                  <a:pt x="7647577" y="1592347"/>
                  <a:pt x="7648323" y="1592711"/>
                  <a:pt x="7649069" y="1593074"/>
                </a:cubicBezTo>
                <a:lnTo>
                  <a:pt x="7651326" y="1599230"/>
                </a:lnTo>
                <a:lnTo>
                  <a:pt x="7657195" y="1610539"/>
                </a:lnTo>
                <a:lnTo>
                  <a:pt x="7656957" y="1613422"/>
                </a:lnTo>
                <a:lnTo>
                  <a:pt x="7663730" y="1631673"/>
                </a:lnTo>
                <a:lnTo>
                  <a:pt x="7663189" y="1632289"/>
                </a:lnTo>
                <a:cubicBezTo>
                  <a:pt x="7662131" y="1634085"/>
                  <a:pt x="7661641" y="1636199"/>
                  <a:pt x="7662326" y="1639024"/>
                </a:cubicBezTo>
                <a:cubicBezTo>
                  <a:pt x="7651979" y="1640024"/>
                  <a:pt x="7659188" y="1642819"/>
                  <a:pt x="7662125" y="1651067"/>
                </a:cubicBezTo>
                <a:cubicBezTo>
                  <a:pt x="7646711" y="1654462"/>
                  <a:pt x="7660667" y="1674670"/>
                  <a:pt x="7653812" y="1683345"/>
                </a:cubicBezTo>
                <a:cubicBezTo>
                  <a:pt x="7656316" y="1689330"/>
                  <a:pt x="7658683" y="1695719"/>
                  <a:pt x="7660803" y="1702414"/>
                </a:cubicBezTo>
                <a:lnTo>
                  <a:pt x="7661867" y="1756201"/>
                </a:lnTo>
                <a:lnTo>
                  <a:pt x="7649453" y="1812530"/>
                </a:lnTo>
                <a:cubicBezTo>
                  <a:pt x="7649183" y="1833366"/>
                  <a:pt x="7644573" y="1851408"/>
                  <a:pt x="7647823" y="1869041"/>
                </a:cubicBezTo>
                <a:cubicBezTo>
                  <a:pt x="7644238" y="1876204"/>
                  <a:pt x="7642789" y="1882956"/>
                  <a:pt x="7648156" y="1889503"/>
                </a:cubicBezTo>
                <a:cubicBezTo>
                  <a:pt x="7646365" y="1908946"/>
                  <a:pt x="7638702" y="1913653"/>
                  <a:pt x="7644679" y="1925974"/>
                </a:cubicBezTo>
                <a:cubicBezTo>
                  <a:pt x="7632281" y="1936898"/>
                  <a:pt x="7637013" y="1937545"/>
                  <a:pt x="7640564" y="1942678"/>
                </a:cubicBezTo>
                <a:lnTo>
                  <a:pt x="7640816" y="1943410"/>
                </a:lnTo>
                <a:lnTo>
                  <a:pt x="7639044" y="1944904"/>
                </a:lnTo>
                <a:lnTo>
                  <a:pt x="7638223" y="1947993"/>
                </a:lnTo>
                <a:lnTo>
                  <a:pt x="7638752" y="1956430"/>
                </a:lnTo>
                <a:lnTo>
                  <a:pt x="7639407" y="1959603"/>
                </a:lnTo>
                <a:cubicBezTo>
                  <a:pt x="7639690" y="1961788"/>
                  <a:pt x="7639658" y="1963239"/>
                  <a:pt x="7639396" y="1964244"/>
                </a:cubicBezTo>
                <a:lnTo>
                  <a:pt x="7639249" y="1964361"/>
                </a:lnTo>
                <a:lnTo>
                  <a:pt x="7639521" y="1968708"/>
                </a:lnTo>
                <a:cubicBezTo>
                  <a:pt x="7640315" y="1976045"/>
                  <a:pt x="7641402" y="1983186"/>
                  <a:pt x="7642694" y="1989983"/>
                </a:cubicBezTo>
                <a:cubicBezTo>
                  <a:pt x="7634556" y="1995729"/>
                  <a:pt x="7644169" y="2020842"/>
                  <a:pt x="7628828" y="2018094"/>
                </a:cubicBezTo>
                <a:cubicBezTo>
                  <a:pt x="7630116" y="2027262"/>
                  <a:pt x="7636485" y="2032807"/>
                  <a:pt x="7626423" y="2029720"/>
                </a:cubicBezTo>
                <a:cubicBezTo>
                  <a:pt x="7626559" y="2032738"/>
                  <a:pt x="7625703" y="2034598"/>
                  <a:pt x="7624364" y="2035929"/>
                </a:cubicBezTo>
                <a:lnTo>
                  <a:pt x="7623733" y="2036314"/>
                </a:lnTo>
                <a:lnTo>
                  <a:pt x="7626847" y="2056711"/>
                </a:lnTo>
                <a:lnTo>
                  <a:pt x="7626090" y="2059419"/>
                </a:lnTo>
                <a:lnTo>
                  <a:pt x="7629618" y="2072712"/>
                </a:lnTo>
                <a:lnTo>
                  <a:pt x="7630641" y="2079581"/>
                </a:lnTo>
                <a:lnTo>
                  <a:pt x="7632577" y="2081522"/>
                </a:lnTo>
                <a:cubicBezTo>
                  <a:pt x="7633753" y="2083617"/>
                  <a:pt x="7634261" y="2086620"/>
                  <a:pt x="7633251" y="2091658"/>
                </a:cubicBezTo>
                <a:lnTo>
                  <a:pt x="7632707" y="2092825"/>
                </a:lnTo>
                <a:lnTo>
                  <a:pt x="7635575" y="2101184"/>
                </a:lnTo>
                <a:cubicBezTo>
                  <a:pt x="7636900" y="2103876"/>
                  <a:pt x="7638586" y="2106260"/>
                  <a:pt x="7640772" y="2108190"/>
                </a:cubicBezTo>
                <a:cubicBezTo>
                  <a:pt x="7629093" y="2136655"/>
                  <a:pt x="7639778" y="2163513"/>
                  <a:pt x="7637758" y="2194409"/>
                </a:cubicBezTo>
                <a:cubicBezTo>
                  <a:pt x="7619585" y="2207765"/>
                  <a:pt x="7641835" y="2261154"/>
                  <a:pt x="7659453" y="2268824"/>
                </a:cubicBezTo>
                <a:cubicBezTo>
                  <a:pt x="7644015" y="2268997"/>
                  <a:pt x="7665037" y="2307714"/>
                  <a:pt x="7665583" y="2317700"/>
                </a:cubicBezTo>
                <a:cubicBezTo>
                  <a:pt x="7665764" y="2321029"/>
                  <a:pt x="7663671" y="2321166"/>
                  <a:pt x="7657195" y="2315619"/>
                </a:cubicBezTo>
                <a:cubicBezTo>
                  <a:pt x="7658997" y="2326231"/>
                  <a:pt x="7650972" y="2337185"/>
                  <a:pt x="7644431" y="2331209"/>
                </a:cubicBezTo>
                <a:cubicBezTo>
                  <a:pt x="7658433" y="2363448"/>
                  <a:pt x="7644510" y="2411031"/>
                  <a:pt x="7650869" y="2447461"/>
                </a:cubicBezTo>
                <a:cubicBezTo>
                  <a:pt x="7635485" y="2467322"/>
                  <a:pt x="7649719" y="2456555"/>
                  <a:pt x="7646841" y="2477156"/>
                </a:cubicBezTo>
                <a:cubicBezTo>
                  <a:pt x="7661004" y="2471521"/>
                  <a:pt x="7638896" y="2502164"/>
                  <a:pt x="7654880" y="2503292"/>
                </a:cubicBezTo>
                <a:cubicBezTo>
                  <a:pt x="7653849" y="2507005"/>
                  <a:pt x="7652348" y="2510567"/>
                  <a:pt x="7650720" y="2514131"/>
                </a:cubicBezTo>
                <a:lnTo>
                  <a:pt x="7649876" y="2516003"/>
                </a:lnTo>
                <a:lnTo>
                  <a:pt x="7649263" y="2523483"/>
                </a:lnTo>
                <a:lnTo>
                  <a:pt x="7645633" y="2525592"/>
                </a:lnTo>
                <a:lnTo>
                  <a:pt x="7642233" y="2536851"/>
                </a:lnTo>
                <a:cubicBezTo>
                  <a:pt x="7641494" y="2541069"/>
                  <a:pt x="7641323" y="2545607"/>
                  <a:pt x="7642069" y="2550622"/>
                </a:cubicBezTo>
                <a:cubicBezTo>
                  <a:pt x="7648404" y="2562959"/>
                  <a:pt x="7640640" y="2582170"/>
                  <a:pt x="7641110" y="2599544"/>
                </a:cubicBezTo>
                <a:lnTo>
                  <a:pt x="7643071" y="2607523"/>
                </a:lnTo>
                <a:lnTo>
                  <a:pt x="7639801" y="2633566"/>
                </a:lnTo>
                <a:cubicBezTo>
                  <a:pt x="7639166" y="2640978"/>
                  <a:pt x="7638833" y="2648672"/>
                  <a:pt x="7639065" y="2656773"/>
                </a:cubicBezTo>
                <a:lnTo>
                  <a:pt x="7640624" y="2671810"/>
                </a:lnTo>
                <a:lnTo>
                  <a:pt x="7639332" y="2675751"/>
                </a:lnTo>
                <a:cubicBezTo>
                  <a:pt x="7639476" y="2682617"/>
                  <a:pt x="7644027" y="2691703"/>
                  <a:pt x="7638498" y="2690893"/>
                </a:cubicBezTo>
                <a:lnTo>
                  <a:pt x="7640415" y="2698606"/>
                </a:lnTo>
                <a:lnTo>
                  <a:pt x="7636002" y="2706218"/>
                </a:lnTo>
                <a:cubicBezTo>
                  <a:pt x="7634978" y="2707053"/>
                  <a:pt x="7633887" y="2707679"/>
                  <a:pt x="7632770" y="2708079"/>
                </a:cubicBezTo>
                <a:lnTo>
                  <a:pt x="7634220" y="2718854"/>
                </a:lnTo>
                <a:lnTo>
                  <a:pt x="7631061" y="2727688"/>
                </a:lnTo>
                <a:lnTo>
                  <a:pt x="7633127" y="2735389"/>
                </a:lnTo>
                <a:lnTo>
                  <a:pt x="7632661" y="2738584"/>
                </a:lnTo>
                <a:lnTo>
                  <a:pt x="7631098" y="2746529"/>
                </a:lnTo>
                <a:cubicBezTo>
                  <a:pt x="7630002" y="2750602"/>
                  <a:pt x="7628681" y="2755160"/>
                  <a:pt x="7627624" y="2760235"/>
                </a:cubicBezTo>
                <a:lnTo>
                  <a:pt x="7627140" y="2764511"/>
                </a:lnTo>
                <a:lnTo>
                  <a:pt x="7621827" y="2773820"/>
                </a:lnTo>
                <a:cubicBezTo>
                  <a:pt x="7617811" y="2780593"/>
                  <a:pt x="7615104" y="2785923"/>
                  <a:pt x="7617284" y="2791840"/>
                </a:cubicBezTo>
                <a:cubicBezTo>
                  <a:pt x="7612094" y="2801924"/>
                  <a:pt x="7597550" y="2808970"/>
                  <a:pt x="7601430" y="2823567"/>
                </a:cubicBezTo>
                <a:cubicBezTo>
                  <a:pt x="7594841" y="2819137"/>
                  <a:pt x="7600633" y="2839778"/>
                  <a:pt x="7593865" y="2842217"/>
                </a:cubicBezTo>
                <a:cubicBezTo>
                  <a:pt x="7588415" y="2843342"/>
                  <a:pt x="7588901" y="2849866"/>
                  <a:pt x="7586893" y="2854834"/>
                </a:cubicBezTo>
                <a:cubicBezTo>
                  <a:pt x="7581327" y="2858374"/>
                  <a:pt x="7576244" y="2883372"/>
                  <a:pt x="7577046" y="2892075"/>
                </a:cubicBezTo>
                <a:cubicBezTo>
                  <a:pt x="7582584" y="2916606"/>
                  <a:pt x="7560175" y="2936338"/>
                  <a:pt x="7564026" y="2955950"/>
                </a:cubicBezTo>
                <a:cubicBezTo>
                  <a:pt x="7563501" y="2961086"/>
                  <a:pt x="7562240" y="2965343"/>
                  <a:pt x="7560529" y="2969031"/>
                </a:cubicBezTo>
                <a:lnTo>
                  <a:pt x="7554631" y="2978222"/>
                </a:lnTo>
                <a:lnTo>
                  <a:pt x="7550747" y="2978564"/>
                </a:lnTo>
                <a:lnTo>
                  <a:pt x="7548359" y="2985429"/>
                </a:lnTo>
                <a:lnTo>
                  <a:pt x="7547120" y="2986826"/>
                </a:lnTo>
                <a:cubicBezTo>
                  <a:pt x="7544741" y="2989483"/>
                  <a:pt x="7542480" y="2992194"/>
                  <a:pt x="7540621" y="2995267"/>
                </a:cubicBezTo>
                <a:cubicBezTo>
                  <a:pt x="7555200" y="3003715"/>
                  <a:pt x="7527208" y="3022799"/>
                  <a:pt x="7541739" y="3023946"/>
                </a:cubicBezTo>
                <a:cubicBezTo>
                  <a:pt x="7534059" y="3042303"/>
                  <a:pt x="7549904" y="3038579"/>
                  <a:pt x="7530781" y="3050462"/>
                </a:cubicBezTo>
                <a:cubicBezTo>
                  <a:pt x="7527838" y="3088204"/>
                  <a:pt x="7503338" y="3127251"/>
                  <a:pt x="7508515" y="3164510"/>
                </a:cubicBezTo>
                <a:cubicBezTo>
                  <a:pt x="7503888" y="3155782"/>
                  <a:pt x="7493770" y="3162549"/>
                  <a:pt x="7492866" y="3173520"/>
                </a:cubicBezTo>
                <a:cubicBezTo>
                  <a:pt x="7474179" y="3140376"/>
                  <a:pt x="7498581" y="3226463"/>
                  <a:pt x="7479395" y="3217191"/>
                </a:cubicBezTo>
                <a:cubicBezTo>
                  <a:pt x="7493905" y="3232643"/>
                  <a:pt x="7501608" y="3293915"/>
                  <a:pt x="7481475" y="3298298"/>
                </a:cubicBezTo>
                <a:cubicBezTo>
                  <a:pt x="7472089" y="3326890"/>
                  <a:pt x="7475493" y="3357480"/>
                  <a:pt x="7457722" y="3379292"/>
                </a:cubicBezTo>
                <a:cubicBezTo>
                  <a:pt x="7459285" y="3382143"/>
                  <a:pt x="7460273" y="3385199"/>
                  <a:pt x="7460850" y="3388381"/>
                </a:cubicBezTo>
                <a:lnTo>
                  <a:pt x="7461482" y="3397694"/>
                </a:lnTo>
                <a:lnTo>
                  <a:pt x="7460695" y="3398556"/>
                </a:lnTo>
                <a:cubicBezTo>
                  <a:pt x="7458532" y="3402904"/>
                  <a:pt x="7458275" y="3406007"/>
                  <a:pt x="7458858" y="3408553"/>
                </a:cubicBezTo>
                <a:lnTo>
                  <a:pt x="7460185" y="3411299"/>
                </a:lnTo>
                <a:lnTo>
                  <a:pt x="7459468" y="3418333"/>
                </a:lnTo>
                <a:lnTo>
                  <a:pt x="7459515" y="3432662"/>
                </a:lnTo>
                <a:lnTo>
                  <a:pt x="7458154" y="3434902"/>
                </a:lnTo>
                <a:lnTo>
                  <a:pt x="7456091" y="3455825"/>
                </a:lnTo>
                <a:cubicBezTo>
                  <a:pt x="7455865" y="3455850"/>
                  <a:pt x="7455638" y="3455877"/>
                  <a:pt x="7455413" y="3455903"/>
                </a:cubicBezTo>
                <a:cubicBezTo>
                  <a:pt x="7453843" y="3456557"/>
                  <a:pt x="7452596" y="3457940"/>
                  <a:pt x="7451989" y="3460886"/>
                </a:cubicBezTo>
                <a:cubicBezTo>
                  <a:pt x="7443388" y="3453296"/>
                  <a:pt x="7447961" y="3461529"/>
                  <a:pt x="7446929" y="3470886"/>
                </a:cubicBezTo>
                <a:cubicBezTo>
                  <a:pt x="7433341" y="3461186"/>
                  <a:pt x="7436171" y="3489615"/>
                  <a:pt x="7427213" y="3491353"/>
                </a:cubicBezTo>
                <a:cubicBezTo>
                  <a:pt x="7426761" y="3498443"/>
                  <a:pt x="7426037" y="3505767"/>
                  <a:pt x="7424990" y="3513143"/>
                </a:cubicBezTo>
                <a:lnTo>
                  <a:pt x="7424186" y="3517424"/>
                </a:lnTo>
                <a:cubicBezTo>
                  <a:pt x="7424132" y="3517438"/>
                  <a:pt x="7424077" y="3517453"/>
                  <a:pt x="7424024" y="3517467"/>
                </a:cubicBezTo>
                <a:cubicBezTo>
                  <a:pt x="7423536" y="3518305"/>
                  <a:pt x="7423153" y="3519678"/>
                  <a:pt x="7422883" y="3521896"/>
                </a:cubicBezTo>
                <a:lnTo>
                  <a:pt x="7422723" y="3525229"/>
                </a:lnTo>
                <a:lnTo>
                  <a:pt x="7421163" y="3533534"/>
                </a:lnTo>
                <a:lnTo>
                  <a:pt x="7419650" y="3536108"/>
                </a:lnTo>
                <a:lnTo>
                  <a:pt x="7417640" y="3536718"/>
                </a:lnTo>
                <a:lnTo>
                  <a:pt x="7417697" y="3537534"/>
                </a:lnTo>
                <a:cubicBezTo>
                  <a:pt x="7419749" y="3544077"/>
                  <a:pt x="7423989" y="3546875"/>
                  <a:pt x="7409814" y="3551598"/>
                </a:cubicBezTo>
                <a:cubicBezTo>
                  <a:pt x="7412376" y="3566128"/>
                  <a:pt x="7404108" y="3567090"/>
                  <a:pt x="7397719" y="3584844"/>
                </a:cubicBezTo>
                <a:cubicBezTo>
                  <a:pt x="7401116" y="3593573"/>
                  <a:pt x="7398130" y="3599358"/>
                  <a:pt x="7393057" y="3604546"/>
                </a:cubicBezTo>
                <a:cubicBezTo>
                  <a:pt x="7391792" y="3622895"/>
                  <a:pt x="7383125" y="3638008"/>
                  <a:pt x="7377811" y="3657793"/>
                </a:cubicBezTo>
                <a:cubicBezTo>
                  <a:pt x="7379886" y="3680874"/>
                  <a:pt x="7366255" y="3689531"/>
                  <a:pt x="7360624" y="3710685"/>
                </a:cubicBezTo>
                <a:cubicBezTo>
                  <a:pt x="7367950" y="3731637"/>
                  <a:pt x="7347999" y="3723947"/>
                  <a:pt x="7341489" y="3734006"/>
                </a:cubicBezTo>
                <a:lnTo>
                  <a:pt x="7340478" y="3737028"/>
                </a:lnTo>
                <a:lnTo>
                  <a:pt x="7340489" y="3745476"/>
                </a:lnTo>
                <a:lnTo>
                  <a:pt x="7340950" y="3748687"/>
                </a:lnTo>
                <a:cubicBezTo>
                  <a:pt x="7341098" y="3750887"/>
                  <a:pt x="7340976" y="3752333"/>
                  <a:pt x="7340653" y="3753314"/>
                </a:cubicBezTo>
                <a:lnTo>
                  <a:pt x="7340500" y="3753419"/>
                </a:lnTo>
                <a:lnTo>
                  <a:pt x="7340506" y="3757774"/>
                </a:lnTo>
                <a:cubicBezTo>
                  <a:pt x="7340847" y="3765147"/>
                  <a:pt x="7341495" y="3772345"/>
                  <a:pt x="7342369" y="3779218"/>
                </a:cubicBezTo>
                <a:cubicBezTo>
                  <a:pt x="7333890" y="3784348"/>
                  <a:pt x="7341949" y="3810090"/>
                  <a:pt x="7326800" y="3806225"/>
                </a:cubicBezTo>
                <a:cubicBezTo>
                  <a:pt x="7327524" y="3815461"/>
                  <a:pt x="7333545" y="3821456"/>
                  <a:pt x="7323686" y="3817640"/>
                </a:cubicBezTo>
                <a:cubicBezTo>
                  <a:pt x="7323637" y="3820659"/>
                  <a:pt x="7322668" y="3822449"/>
                  <a:pt x="7321247" y="3823678"/>
                </a:cubicBezTo>
                <a:lnTo>
                  <a:pt x="7320595" y="3824018"/>
                </a:lnTo>
                <a:lnTo>
                  <a:pt x="7322453" y="3844579"/>
                </a:lnTo>
                <a:lnTo>
                  <a:pt x="7321532" y="3847225"/>
                </a:lnTo>
                <a:lnTo>
                  <a:pt x="7324238" y="3860736"/>
                </a:lnTo>
                <a:lnTo>
                  <a:pt x="7324840" y="3867658"/>
                </a:lnTo>
                <a:lnTo>
                  <a:pt x="7326655" y="3869733"/>
                </a:lnTo>
                <a:cubicBezTo>
                  <a:pt x="7327701" y="3871909"/>
                  <a:pt x="7328023" y="3874942"/>
                  <a:pt x="7326706" y="3879891"/>
                </a:cubicBezTo>
                <a:lnTo>
                  <a:pt x="7326093" y="3881013"/>
                </a:lnTo>
                <a:lnTo>
                  <a:pt x="7328442" y="3889558"/>
                </a:lnTo>
                <a:cubicBezTo>
                  <a:pt x="7329602" y="3892339"/>
                  <a:pt x="7331138" y="3894839"/>
                  <a:pt x="7333203" y="3896924"/>
                </a:cubicBezTo>
                <a:cubicBezTo>
                  <a:pt x="7319795" y="3924445"/>
                  <a:pt x="7328820" y="3952004"/>
                  <a:pt x="7324908" y="3982658"/>
                </a:cubicBezTo>
                <a:cubicBezTo>
                  <a:pt x="7325522" y="4017325"/>
                  <a:pt x="7327874" y="4041416"/>
                  <a:pt x="7327588" y="4064228"/>
                </a:cubicBezTo>
                <a:cubicBezTo>
                  <a:pt x="7328735" y="4074940"/>
                  <a:pt x="7329351" y="4153102"/>
                  <a:pt x="7323186" y="4146664"/>
                </a:cubicBezTo>
                <a:cubicBezTo>
                  <a:pt x="7335189" y="4179829"/>
                  <a:pt x="7318370" y="4199117"/>
                  <a:pt x="7322488" y="4235901"/>
                </a:cubicBezTo>
                <a:cubicBezTo>
                  <a:pt x="7305909" y="4254573"/>
                  <a:pt x="7320783" y="4244884"/>
                  <a:pt x="7316645" y="4265209"/>
                </a:cubicBezTo>
                <a:cubicBezTo>
                  <a:pt x="7331133" y="4260631"/>
                  <a:pt x="7307179" y="4289560"/>
                  <a:pt x="7323069" y="4291857"/>
                </a:cubicBezTo>
                <a:cubicBezTo>
                  <a:pt x="7321814" y="4295483"/>
                  <a:pt x="7320095" y="4298923"/>
                  <a:pt x="7318251" y="4302359"/>
                </a:cubicBezTo>
                <a:lnTo>
                  <a:pt x="7317295" y="4304161"/>
                </a:lnTo>
                <a:lnTo>
                  <a:pt x="7316223" y="4311573"/>
                </a:lnTo>
                <a:lnTo>
                  <a:pt x="7312469" y="4313411"/>
                </a:lnTo>
                <a:lnTo>
                  <a:pt x="7306447" y="4403491"/>
                </a:lnTo>
                <a:cubicBezTo>
                  <a:pt x="7308849" y="4411399"/>
                  <a:pt x="7308497" y="4436984"/>
                  <a:pt x="7303688" y="4442497"/>
                </a:cubicBezTo>
                <a:cubicBezTo>
                  <a:pt x="7302637" y="4447969"/>
                  <a:pt x="7304327" y="4453942"/>
                  <a:pt x="7299181" y="4457128"/>
                </a:cubicBezTo>
                <a:cubicBezTo>
                  <a:pt x="7296154" y="4469016"/>
                  <a:pt x="7289197" y="4496240"/>
                  <a:pt x="7285530" y="4513823"/>
                </a:cubicBezTo>
                <a:cubicBezTo>
                  <a:pt x="7288769" y="4518560"/>
                  <a:pt x="7287100" y="4524649"/>
                  <a:pt x="7284412" y="4532609"/>
                </a:cubicBezTo>
                <a:lnTo>
                  <a:pt x="7282601" y="4540125"/>
                </a:lnTo>
                <a:lnTo>
                  <a:pt x="7291785" y="4563650"/>
                </a:lnTo>
                <a:lnTo>
                  <a:pt x="7284191" y="4636427"/>
                </a:lnTo>
                <a:lnTo>
                  <a:pt x="7292797" y="4672055"/>
                </a:lnTo>
                <a:cubicBezTo>
                  <a:pt x="7294304" y="4686552"/>
                  <a:pt x="7294421" y="4700466"/>
                  <a:pt x="7295425" y="4713953"/>
                </a:cubicBezTo>
                <a:cubicBezTo>
                  <a:pt x="7296104" y="4744441"/>
                  <a:pt x="7280378" y="4723911"/>
                  <a:pt x="7292574" y="4762180"/>
                </a:cubicBezTo>
                <a:cubicBezTo>
                  <a:pt x="7286719" y="4766152"/>
                  <a:pt x="7286266" y="4770971"/>
                  <a:pt x="7288689" y="4779168"/>
                </a:cubicBezTo>
                <a:cubicBezTo>
                  <a:pt x="7288592" y="4793971"/>
                  <a:pt x="7274303" y="4792486"/>
                  <a:pt x="7282355" y="4807636"/>
                </a:cubicBezTo>
                <a:cubicBezTo>
                  <a:pt x="7278556" y="4806204"/>
                  <a:pt x="7277539" y="4813202"/>
                  <a:pt x="7276505" y="4819678"/>
                </a:cubicBezTo>
                <a:lnTo>
                  <a:pt x="7273752" y="4823797"/>
                </a:lnTo>
                <a:lnTo>
                  <a:pt x="7283683" y="4847794"/>
                </a:lnTo>
                <a:cubicBezTo>
                  <a:pt x="7296832" y="4890479"/>
                  <a:pt x="7302379" y="4941877"/>
                  <a:pt x="7311552" y="4978326"/>
                </a:cubicBezTo>
                <a:cubicBezTo>
                  <a:pt x="7284161" y="4998846"/>
                  <a:pt x="7309660" y="4989594"/>
                  <a:pt x="7304880" y="5015024"/>
                </a:cubicBezTo>
                <a:cubicBezTo>
                  <a:pt x="7330355" y="5012307"/>
                  <a:pt x="7291032" y="5044485"/>
                  <a:pt x="7319932" y="5050993"/>
                </a:cubicBezTo>
                <a:cubicBezTo>
                  <a:pt x="7318148" y="5055414"/>
                  <a:pt x="7315506" y="5059493"/>
                  <a:pt x="7312641" y="5063537"/>
                </a:cubicBezTo>
                <a:lnTo>
                  <a:pt x="7311153" y="5065661"/>
                </a:lnTo>
                <a:lnTo>
                  <a:pt x="7310197" y="5075032"/>
                </a:lnTo>
                <a:lnTo>
                  <a:pt x="7303683" y="5076576"/>
                </a:lnTo>
                <a:lnTo>
                  <a:pt x="7297768" y="5089898"/>
                </a:lnTo>
                <a:cubicBezTo>
                  <a:pt x="7296519" y="5095057"/>
                  <a:pt x="7296302" y="5100805"/>
                  <a:pt x="7297750" y="5107454"/>
                </a:cubicBezTo>
                <a:cubicBezTo>
                  <a:pt x="7309447" y="5125240"/>
                  <a:pt x="7295812" y="5147341"/>
                  <a:pt x="7297014" y="5169708"/>
                </a:cubicBezTo>
                <a:lnTo>
                  <a:pt x="7300719" y="5180532"/>
                </a:lnTo>
                <a:lnTo>
                  <a:pt x="7295705" y="5210620"/>
                </a:lnTo>
                <a:lnTo>
                  <a:pt x="7296901" y="5212749"/>
                </a:lnTo>
                <a:cubicBezTo>
                  <a:pt x="7296704" y="5218058"/>
                  <a:pt x="7294377" y="5228574"/>
                  <a:pt x="7294523" y="5242477"/>
                </a:cubicBezTo>
                <a:lnTo>
                  <a:pt x="7297776" y="5296160"/>
                </a:lnTo>
                <a:lnTo>
                  <a:pt x="7289955" y="5304499"/>
                </a:lnTo>
                <a:lnTo>
                  <a:pt x="7286210" y="5305374"/>
                </a:lnTo>
                <a:lnTo>
                  <a:pt x="7286995" y="5320092"/>
                </a:lnTo>
                <a:lnTo>
                  <a:pt x="7281550" y="5330613"/>
                </a:lnTo>
                <a:lnTo>
                  <a:pt x="7285354" y="5340890"/>
                </a:lnTo>
                <a:lnTo>
                  <a:pt x="7281914" y="5354491"/>
                </a:lnTo>
                <a:cubicBezTo>
                  <a:pt x="7280017" y="5359352"/>
                  <a:pt x="7277725" y="5364763"/>
                  <a:pt x="7275918" y="5370917"/>
                </a:cubicBezTo>
                <a:lnTo>
                  <a:pt x="7267655" y="5384350"/>
                </a:lnTo>
                <a:lnTo>
                  <a:pt x="7263791" y="5406610"/>
                </a:lnTo>
                <a:cubicBezTo>
                  <a:pt x="7260956" y="5423841"/>
                  <a:pt x="7257650" y="5440271"/>
                  <a:pt x="7251522" y="5456222"/>
                </a:cubicBezTo>
                <a:cubicBezTo>
                  <a:pt x="7253699" y="5469913"/>
                  <a:pt x="7252931" y="5482529"/>
                  <a:pt x="7242311" y="5493751"/>
                </a:cubicBezTo>
                <a:cubicBezTo>
                  <a:pt x="7236636" y="5529727"/>
                  <a:pt x="7245809" y="5539513"/>
                  <a:pt x="7231835" y="5561252"/>
                </a:cubicBezTo>
                <a:cubicBezTo>
                  <a:pt x="7236311" y="5568555"/>
                  <a:pt x="7238499" y="5573475"/>
                  <a:pt x="7239152" y="5577121"/>
                </a:cubicBezTo>
                <a:cubicBezTo>
                  <a:pt x="7241111" y="5588065"/>
                  <a:pt x="7229268" y="5587525"/>
                  <a:pt x="7224043" y="5605355"/>
                </a:cubicBezTo>
                <a:cubicBezTo>
                  <a:pt x="7216774" y="5624244"/>
                  <a:pt x="7213225" y="5590845"/>
                  <a:pt x="7209229" y="5609118"/>
                </a:cubicBezTo>
                <a:cubicBezTo>
                  <a:pt x="7212098" y="5628346"/>
                  <a:pt x="7194168" y="5628785"/>
                  <a:pt x="7198222" y="5648700"/>
                </a:cubicBezTo>
                <a:cubicBezTo>
                  <a:pt x="7212577" y="5642705"/>
                  <a:pt x="7189541" y="5689259"/>
                  <a:pt x="7201221" y="5689771"/>
                </a:cubicBezTo>
                <a:cubicBezTo>
                  <a:pt x="7181618" y="5708428"/>
                  <a:pt x="7201258" y="5715573"/>
                  <a:pt x="7192555" y="5739098"/>
                </a:cubicBezTo>
                <a:cubicBezTo>
                  <a:pt x="7184486" y="5750478"/>
                  <a:pt x="7182208" y="5758416"/>
                  <a:pt x="7187522" y="5768603"/>
                </a:cubicBezTo>
                <a:cubicBezTo>
                  <a:pt x="7148692" y="5821144"/>
                  <a:pt x="7181577" y="5799065"/>
                  <a:pt x="7162500" y="5846928"/>
                </a:cubicBezTo>
                <a:lnTo>
                  <a:pt x="7160827" y="5850799"/>
                </a:lnTo>
                <a:lnTo>
                  <a:pt x="7163312" y="5866636"/>
                </a:lnTo>
                <a:cubicBezTo>
                  <a:pt x="7163884" y="5867070"/>
                  <a:pt x="7164455" y="5867505"/>
                  <a:pt x="7165029" y="5867939"/>
                </a:cubicBezTo>
                <a:lnTo>
                  <a:pt x="7142501" y="5914339"/>
                </a:lnTo>
                <a:lnTo>
                  <a:pt x="7143151" y="5921221"/>
                </a:lnTo>
                <a:lnTo>
                  <a:pt x="7123808" y="5950546"/>
                </a:lnTo>
                <a:lnTo>
                  <a:pt x="7116299" y="5966186"/>
                </a:lnTo>
                <a:lnTo>
                  <a:pt x="7106117" y="5983669"/>
                </a:lnTo>
                <a:lnTo>
                  <a:pt x="7109622" y="5995569"/>
                </a:lnTo>
                <a:cubicBezTo>
                  <a:pt x="7114727" y="6023526"/>
                  <a:pt x="7092983" y="6067450"/>
                  <a:pt x="7116605" y="6077139"/>
                </a:cubicBezTo>
                <a:cubicBezTo>
                  <a:pt x="7102148" y="6089933"/>
                  <a:pt x="7125501" y="6101908"/>
                  <a:pt x="7127573" y="6115892"/>
                </a:cubicBezTo>
                <a:cubicBezTo>
                  <a:pt x="7118381" y="6127056"/>
                  <a:pt x="7126331" y="6132595"/>
                  <a:pt x="7128098" y="6142737"/>
                </a:cubicBezTo>
                <a:cubicBezTo>
                  <a:pt x="7122429" y="6147329"/>
                  <a:pt x="7122724" y="6155912"/>
                  <a:pt x="7129375" y="6158833"/>
                </a:cubicBezTo>
                <a:cubicBezTo>
                  <a:pt x="7144709" y="6154689"/>
                  <a:pt x="7137060" y="6184499"/>
                  <a:pt x="7147635" y="6186714"/>
                </a:cubicBezTo>
                <a:cubicBezTo>
                  <a:pt x="7149842" y="6204016"/>
                  <a:pt x="7136414" y="6279145"/>
                  <a:pt x="7153343" y="6291871"/>
                </a:cubicBezTo>
                <a:cubicBezTo>
                  <a:pt x="7161381" y="6326852"/>
                  <a:pt x="7134450" y="6377408"/>
                  <a:pt x="7134923" y="6392273"/>
                </a:cubicBezTo>
                <a:cubicBezTo>
                  <a:pt x="7103997" y="6407024"/>
                  <a:pt x="7185503" y="6478818"/>
                  <a:pt x="7187236" y="6541940"/>
                </a:cubicBezTo>
                <a:cubicBezTo>
                  <a:pt x="7184250" y="6550446"/>
                  <a:pt x="7184290" y="6554993"/>
                  <a:pt x="7191340" y="6557275"/>
                </a:cubicBezTo>
                <a:cubicBezTo>
                  <a:pt x="7195412" y="6573685"/>
                  <a:pt x="7202070" y="6606060"/>
                  <a:pt x="7211670" y="6640404"/>
                </a:cubicBezTo>
                <a:cubicBezTo>
                  <a:pt x="7219591" y="6666216"/>
                  <a:pt x="7212698" y="6793331"/>
                  <a:pt x="7221085" y="6827708"/>
                </a:cubicBezTo>
                <a:lnTo>
                  <a:pt x="7227698" y="6857999"/>
                </a:lnTo>
                <a:lnTo>
                  <a:pt x="0" y="6857999"/>
                </a:lnTo>
                <a:close/>
              </a:path>
            </a:pathLst>
          </a:custGeom>
        </p:spPr>
      </p:pic>
    </p:spTree>
    <p:extLst>
      <p:ext uri="{BB962C8B-B14F-4D97-AF65-F5344CB8AC3E}">
        <p14:creationId xmlns:p14="http://schemas.microsoft.com/office/powerpoint/2010/main" val="2983700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08BC803E-13F3-4DAB-B17C-BEB0076164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8DDE571-E57F-4AB5-83C7-30EB5DDCC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2191996"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a:extLst>
              <a:ext uri="{FF2B5EF4-FFF2-40B4-BE49-F238E27FC236}">
                <a16:creationId xmlns:a16="http://schemas.microsoft.com/office/drawing/2014/main" id="{13E827CB-B084-B91D-9C80-1DB1672116E6}"/>
              </a:ext>
            </a:extLst>
          </p:cNvPr>
          <p:cNvSpPr>
            <a:spLocks noGrp="1"/>
          </p:cNvSpPr>
          <p:nvPr>
            <p:ph idx="1"/>
          </p:nvPr>
        </p:nvSpPr>
        <p:spPr>
          <a:xfrm>
            <a:off x="-270514" y="1714502"/>
            <a:ext cx="4835263" cy="2277635"/>
          </a:xfrm>
        </p:spPr>
        <p:txBody>
          <a:bodyPr>
            <a:normAutofit/>
          </a:bodyPr>
          <a:lstStyle/>
          <a:p>
            <a:pPr marL="0" indent="0" algn="ctr">
              <a:buNone/>
            </a:pP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Oscar &amp; Valeria</a:t>
            </a:r>
            <a:b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b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2019</a:t>
            </a:r>
            <a:b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br>
            <a:b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b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1800" i="1" dirty="0">
                <a:solidFill>
                  <a:schemeClr val="tx1">
                    <a:lumMod val="85000"/>
                    <a:lumOff val="15000"/>
                  </a:schemeClr>
                </a:solidFill>
                <a:latin typeface="Times New Roman" panose="02020603050405020304" pitchFamily="18" charset="0"/>
                <a:cs typeface="Times New Roman" panose="02020603050405020304" pitchFamily="18" charset="0"/>
              </a:rPr>
              <a:t>Source</a:t>
            </a:r>
            <a:r>
              <a:rPr lang="en-US" sz="1800" dirty="0">
                <a:solidFill>
                  <a:schemeClr val="tx1">
                    <a:lumMod val="85000"/>
                    <a:lumOff val="15000"/>
                  </a:schemeClr>
                </a:solidFill>
                <a:latin typeface="Times New Roman" panose="02020603050405020304" pitchFamily="18" charset="0"/>
                <a:cs typeface="Times New Roman" panose="02020603050405020304" pitchFamily="18" charset="0"/>
              </a:rPr>
              <a:t>: Maria Estela Avalos</a:t>
            </a:r>
            <a:endParaRPr lang="en-US" sz="2000" dirty="0">
              <a:solidFill>
                <a:schemeClr val="tx1">
                  <a:lumMod val="85000"/>
                  <a:lumOff val="15000"/>
                </a:schemeClr>
              </a:solidFill>
            </a:endParaRPr>
          </a:p>
        </p:txBody>
      </p:sp>
      <p:pic>
        <p:nvPicPr>
          <p:cNvPr id="5" name="Content Placeholder 4" descr="A person holding a baby&#10;&#10;Description automatically generated with medium confidence">
            <a:extLst>
              <a:ext uri="{FF2B5EF4-FFF2-40B4-BE49-F238E27FC236}">
                <a16:creationId xmlns:a16="http://schemas.microsoft.com/office/drawing/2014/main" id="{9070FC5A-C58D-1545-51CC-FCD4F722FEA1}"/>
              </a:ext>
            </a:extLst>
          </p:cNvPr>
          <p:cNvPicPr>
            <a:picLocks noChangeAspect="1"/>
          </p:cNvPicPr>
          <p:nvPr/>
        </p:nvPicPr>
        <p:blipFill rotWithShape="1">
          <a:blip r:embed="rId2"/>
          <a:srcRect t="7613" r="3" b="21229"/>
          <a:stretch/>
        </p:blipFill>
        <p:spPr>
          <a:xfrm>
            <a:off x="4906537" y="1"/>
            <a:ext cx="7285471" cy="3429002"/>
          </a:xfrm>
          <a:custGeom>
            <a:avLst/>
            <a:gdLst/>
            <a:ahLst/>
            <a:cxnLst/>
            <a:rect l="l" t="t" r="r" b="b"/>
            <a:pathLst>
              <a:path w="6489823" h="3421047">
                <a:moveTo>
                  <a:pt x="383239" y="0"/>
                </a:moveTo>
                <a:lnTo>
                  <a:pt x="6489823" y="0"/>
                </a:lnTo>
                <a:lnTo>
                  <a:pt x="6489823" y="3421047"/>
                </a:lnTo>
                <a:lnTo>
                  <a:pt x="0" y="3421047"/>
                </a:lnTo>
                <a:lnTo>
                  <a:pt x="10162" y="3368785"/>
                </a:lnTo>
                <a:cubicBezTo>
                  <a:pt x="15448" y="3346584"/>
                  <a:pt x="22094" y="3323293"/>
                  <a:pt x="30699" y="3298569"/>
                </a:cubicBezTo>
                <a:cubicBezTo>
                  <a:pt x="41150" y="3275988"/>
                  <a:pt x="42443" y="3246652"/>
                  <a:pt x="33589" y="3233050"/>
                </a:cubicBezTo>
                <a:cubicBezTo>
                  <a:pt x="32065" y="3230708"/>
                  <a:pt x="30291" y="3228932"/>
                  <a:pt x="28325" y="3227777"/>
                </a:cubicBezTo>
                <a:cubicBezTo>
                  <a:pt x="30678" y="3188484"/>
                  <a:pt x="72205" y="3103624"/>
                  <a:pt x="73382" y="3050568"/>
                </a:cubicBezTo>
                <a:cubicBezTo>
                  <a:pt x="69165" y="3022639"/>
                  <a:pt x="68605" y="2960322"/>
                  <a:pt x="84953" y="2920501"/>
                </a:cubicBezTo>
                <a:cubicBezTo>
                  <a:pt x="69327" y="2932298"/>
                  <a:pt x="121103" y="2664904"/>
                  <a:pt x="109217" y="2657859"/>
                </a:cubicBezTo>
                <a:cubicBezTo>
                  <a:pt x="110075" y="2597031"/>
                  <a:pt x="138136" y="2522558"/>
                  <a:pt x="139777" y="2464312"/>
                </a:cubicBezTo>
                <a:cubicBezTo>
                  <a:pt x="141801" y="2450201"/>
                  <a:pt x="199861" y="2246813"/>
                  <a:pt x="198683" y="2236608"/>
                </a:cubicBezTo>
                <a:lnTo>
                  <a:pt x="283684" y="1924542"/>
                </a:lnTo>
                <a:cubicBezTo>
                  <a:pt x="313071" y="1811100"/>
                  <a:pt x="307196" y="1868801"/>
                  <a:pt x="336583" y="1755359"/>
                </a:cubicBezTo>
                <a:cubicBezTo>
                  <a:pt x="383246" y="1573239"/>
                  <a:pt x="363875" y="1577802"/>
                  <a:pt x="409119" y="1401207"/>
                </a:cubicBezTo>
                <a:cubicBezTo>
                  <a:pt x="428998" y="1329345"/>
                  <a:pt x="403240" y="1279669"/>
                  <a:pt x="421957" y="1175450"/>
                </a:cubicBezTo>
                <a:cubicBezTo>
                  <a:pt x="442602" y="1107577"/>
                  <a:pt x="340683" y="794854"/>
                  <a:pt x="369233" y="688836"/>
                </a:cubicBezTo>
                <a:cubicBezTo>
                  <a:pt x="378440" y="610640"/>
                  <a:pt x="331945" y="587322"/>
                  <a:pt x="346155" y="513896"/>
                </a:cubicBezTo>
                <a:cubicBezTo>
                  <a:pt x="351974" y="496939"/>
                  <a:pt x="362179" y="406394"/>
                  <a:pt x="344911" y="393010"/>
                </a:cubicBezTo>
                <a:cubicBezTo>
                  <a:pt x="389436" y="301493"/>
                  <a:pt x="356186" y="264408"/>
                  <a:pt x="369960" y="232042"/>
                </a:cubicBezTo>
                <a:cubicBezTo>
                  <a:pt x="394611" y="153791"/>
                  <a:pt x="372056" y="165633"/>
                  <a:pt x="392742" y="72037"/>
                </a:cubicBezTo>
                <a:cubicBezTo>
                  <a:pt x="398537" y="53819"/>
                  <a:pt x="397997" y="38693"/>
                  <a:pt x="394525" y="25405"/>
                </a:cubicBezTo>
                <a:close/>
              </a:path>
            </a:pathLst>
          </a:custGeom>
        </p:spPr>
      </p:pic>
      <p:pic>
        <p:nvPicPr>
          <p:cNvPr id="7" name="Picture 6" descr="A person and person holding a baby&#10;&#10;Description automatically generated">
            <a:extLst>
              <a:ext uri="{FF2B5EF4-FFF2-40B4-BE49-F238E27FC236}">
                <a16:creationId xmlns:a16="http://schemas.microsoft.com/office/drawing/2014/main" id="{B2517F71-F7AF-605D-F63E-A4ECBA9DE2A0}"/>
              </a:ext>
            </a:extLst>
          </p:cNvPr>
          <p:cNvPicPr>
            <a:picLocks noChangeAspect="1"/>
          </p:cNvPicPr>
          <p:nvPr/>
        </p:nvPicPr>
        <p:blipFill rotWithShape="1">
          <a:blip r:embed="rId3"/>
          <a:srcRect t="10746" r="-3" b="19417"/>
          <a:stretch/>
        </p:blipFill>
        <p:spPr>
          <a:xfrm>
            <a:off x="4564749" y="3429000"/>
            <a:ext cx="7627251" cy="3429000"/>
          </a:xfrm>
          <a:custGeom>
            <a:avLst/>
            <a:gdLst/>
            <a:ahLst/>
            <a:cxnLst/>
            <a:rect l="l" t="t" r="r" b="b"/>
            <a:pathLst>
              <a:path w="6772580" h="3429000">
                <a:moveTo>
                  <a:pt x="271594" y="0"/>
                </a:moveTo>
                <a:lnTo>
                  <a:pt x="6772580" y="0"/>
                </a:lnTo>
                <a:lnTo>
                  <a:pt x="6772580" y="3429000"/>
                </a:lnTo>
                <a:lnTo>
                  <a:pt x="8976" y="3429000"/>
                </a:lnTo>
                <a:lnTo>
                  <a:pt x="7894" y="3419403"/>
                </a:lnTo>
                <a:cubicBezTo>
                  <a:pt x="2772" y="3402540"/>
                  <a:pt x="-7409" y="3393117"/>
                  <a:pt x="8790" y="3369074"/>
                </a:cubicBezTo>
                <a:cubicBezTo>
                  <a:pt x="18674" y="3308209"/>
                  <a:pt x="52540" y="3147708"/>
                  <a:pt x="69466" y="3074368"/>
                </a:cubicBezTo>
                <a:cubicBezTo>
                  <a:pt x="86170" y="2985158"/>
                  <a:pt x="141939" y="2988106"/>
                  <a:pt x="138108" y="2937087"/>
                </a:cubicBezTo>
                <a:lnTo>
                  <a:pt x="159153" y="2788751"/>
                </a:lnTo>
                <a:cubicBezTo>
                  <a:pt x="164508" y="2771521"/>
                  <a:pt x="169861" y="2754291"/>
                  <a:pt x="175215" y="2737061"/>
                </a:cubicBezTo>
                <a:lnTo>
                  <a:pt x="178713" y="2662493"/>
                </a:lnTo>
                <a:cubicBezTo>
                  <a:pt x="182744" y="2662176"/>
                  <a:pt x="175495" y="2610710"/>
                  <a:pt x="177952" y="2608178"/>
                </a:cubicBezTo>
                <a:lnTo>
                  <a:pt x="200637" y="2557490"/>
                </a:lnTo>
                <a:lnTo>
                  <a:pt x="210272" y="2500823"/>
                </a:lnTo>
                <a:cubicBezTo>
                  <a:pt x="210821" y="2477149"/>
                  <a:pt x="233533" y="2498323"/>
                  <a:pt x="235189" y="2456370"/>
                </a:cubicBezTo>
                <a:cubicBezTo>
                  <a:pt x="241238" y="2390087"/>
                  <a:pt x="270663" y="2342381"/>
                  <a:pt x="270108" y="2307778"/>
                </a:cubicBezTo>
                <a:cubicBezTo>
                  <a:pt x="279775" y="2252634"/>
                  <a:pt x="274008" y="2281735"/>
                  <a:pt x="270232" y="2227103"/>
                </a:cubicBezTo>
                <a:cubicBezTo>
                  <a:pt x="277898" y="2187203"/>
                  <a:pt x="273018" y="2179895"/>
                  <a:pt x="278972" y="2138456"/>
                </a:cubicBezTo>
                <a:cubicBezTo>
                  <a:pt x="286874" y="2113373"/>
                  <a:pt x="293454" y="2098825"/>
                  <a:pt x="284204" y="2092747"/>
                </a:cubicBezTo>
                <a:cubicBezTo>
                  <a:pt x="285267" y="2080110"/>
                  <a:pt x="308510" y="2021121"/>
                  <a:pt x="306856" y="2003128"/>
                </a:cubicBezTo>
                <a:lnTo>
                  <a:pt x="296216" y="1944367"/>
                </a:lnTo>
                <a:lnTo>
                  <a:pt x="316030" y="1836128"/>
                </a:lnTo>
                <a:cubicBezTo>
                  <a:pt x="300726" y="1810623"/>
                  <a:pt x="342411" y="1768654"/>
                  <a:pt x="329496" y="1735241"/>
                </a:cubicBezTo>
                <a:cubicBezTo>
                  <a:pt x="331336" y="1711720"/>
                  <a:pt x="339485" y="1722162"/>
                  <a:pt x="343347" y="1679383"/>
                </a:cubicBezTo>
                <a:cubicBezTo>
                  <a:pt x="349669" y="1616089"/>
                  <a:pt x="356013" y="1614119"/>
                  <a:pt x="360800" y="1554542"/>
                </a:cubicBezTo>
                <a:cubicBezTo>
                  <a:pt x="361799" y="1491472"/>
                  <a:pt x="380405" y="1496141"/>
                  <a:pt x="377978" y="1470595"/>
                </a:cubicBezTo>
                <a:cubicBezTo>
                  <a:pt x="371480" y="1445071"/>
                  <a:pt x="407310" y="1366942"/>
                  <a:pt x="396801" y="1354553"/>
                </a:cubicBezTo>
                <a:cubicBezTo>
                  <a:pt x="387984" y="1324635"/>
                  <a:pt x="389939" y="1306198"/>
                  <a:pt x="378799" y="1292983"/>
                </a:cubicBezTo>
                <a:cubicBezTo>
                  <a:pt x="368230" y="1254082"/>
                  <a:pt x="380918" y="1242866"/>
                  <a:pt x="362697" y="1241293"/>
                </a:cubicBezTo>
                <a:lnTo>
                  <a:pt x="339388" y="1147085"/>
                </a:lnTo>
                <a:cubicBezTo>
                  <a:pt x="350485" y="1118433"/>
                  <a:pt x="353159" y="1072754"/>
                  <a:pt x="339952" y="1071934"/>
                </a:cubicBezTo>
                <a:cubicBezTo>
                  <a:pt x="327895" y="1004911"/>
                  <a:pt x="358371" y="924985"/>
                  <a:pt x="347188" y="889800"/>
                </a:cubicBezTo>
                <a:cubicBezTo>
                  <a:pt x="334220" y="804597"/>
                  <a:pt x="342717" y="786582"/>
                  <a:pt x="338803" y="749936"/>
                </a:cubicBezTo>
                <a:cubicBezTo>
                  <a:pt x="334890" y="713292"/>
                  <a:pt x="337271" y="707557"/>
                  <a:pt x="323706" y="669931"/>
                </a:cubicBezTo>
                <a:lnTo>
                  <a:pt x="313326" y="559992"/>
                </a:lnTo>
                <a:cubicBezTo>
                  <a:pt x="314747" y="543769"/>
                  <a:pt x="268004" y="450294"/>
                  <a:pt x="272650" y="451529"/>
                </a:cubicBezTo>
                <a:lnTo>
                  <a:pt x="256593" y="392499"/>
                </a:lnTo>
                <a:cubicBezTo>
                  <a:pt x="276778" y="343341"/>
                  <a:pt x="246535" y="361906"/>
                  <a:pt x="249583" y="321981"/>
                </a:cubicBezTo>
                <a:cubicBezTo>
                  <a:pt x="256450" y="297359"/>
                  <a:pt x="256557" y="284789"/>
                  <a:pt x="245172" y="280016"/>
                </a:cubicBezTo>
                <a:cubicBezTo>
                  <a:pt x="279102" y="164139"/>
                  <a:pt x="241674" y="235649"/>
                  <a:pt x="249784" y="152538"/>
                </a:cubicBezTo>
                <a:cubicBezTo>
                  <a:pt x="254846" y="115053"/>
                  <a:pt x="258144" y="77317"/>
                  <a:pt x="264479" y="36591"/>
                </a:cubicBezTo>
                <a:close/>
              </a:path>
            </a:pathLst>
          </a:custGeom>
        </p:spPr>
      </p:pic>
    </p:spTree>
    <p:extLst>
      <p:ext uri="{BB962C8B-B14F-4D97-AF65-F5344CB8AC3E}">
        <p14:creationId xmlns:p14="http://schemas.microsoft.com/office/powerpoint/2010/main" val="1649787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Chart, bar chart&#10;&#10;Description automatically generated">
            <a:extLst>
              <a:ext uri="{FF2B5EF4-FFF2-40B4-BE49-F238E27FC236}">
                <a16:creationId xmlns:a16="http://schemas.microsoft.com/office/drawing/2014/main" id="{63772454-F6F4-2E65-2B7C-7B7660325BE5}"/>
              </a:ext>
            </a:extLst>
          </p:cNvPr>
          <p:cNvPicPr>
            <a:picLocks noGrp="1" noChangeAspect="1"/>
          </p:cNvPicPr>
          <p:nvPr>
            <p:ph idx="1"/>
          </p:nvPr>
        </p:nvPicPr>
        <p:blipFill>
          <a:blip r:embed="rId2"/>
          <a:stretch>
            <a:fillRect/>
          </a:stretch>
        </p:blipFill>
        <p:spPr>
          <a:xfrm>
            <a:off x="938713" y="937549"/>
            <a:ext cx="8294497" cy="5106412"/>
          </a:xfrm>
          <a:prstGeom prst="rect">
            <a:avLst/>
          </a:prstGeom>
        </p:spPr>
      </p:pic>
    </p:spTree>
    <p:extLst>
      <p:ext uri="{BB962C8B-B14F-4D97-AF65-F5344CB8AC3E}">
        <p14:creationId xmlns:p14="http://schemas.microsoft.com/office/powerpoint/2010/main" val="33107894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559D998-AB6C-46E1-B394-118E9A1E2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hild standing in a grassy area&#10;&#10;Description automatically generated with low confidence">
            <a:extLst>
              <a:ext uri="{FF2B5EF4-FFF2-40B4-BE49-F238E27FC236}">
                <a16:creationId xmlns:a16="http://schemas.microsoft.com/office/drawing/2014/main" id="{2FA4CD1D-A6AC-0642-A3C5-19C07B113BD9}"/>
              </a:ext>
            </a:extLst>
          </p:cNvPr>
          <p:cNvPicPr>
            <a:picLocks noGrp="1" noChangeAspect="1"/>
          </p:cNvPicPr>
          <p:nvPr>
            <p:ph idx="1"/>
          </p:nvPr>
        </p:nvPicPr>
        <p:blipFill rotWithShape="1">
          <a:blip r:embed="rId2"/>
          <a:srcRect b="1991"/>
          <a:stretch/>
        </p:blipFill>
        <p:spPr>
          <a:xfrm>
            <a:off x="0" y="-468351"/>
            <a:ext cx="12191980" cy="6721475"/>
          </a:xfrm>
          <a:custGeom>
            <a:avLst/>
            <a:gdLst/>
            <a:ahLst/>
            <a:cxnLst/>
            <a:rect l="l" t="t" r="r" b="b"/>
            <a:pathLst>
              <a:path w="12192000" h="6721475">
                <a:moveTo>
                  <a:pt x="4721175" y="5742856"/>
                </a:moveTo>
                <a:lnTo>
                  <a:pt x="4722110" y="5743067"/>
                </a:lnTo>
                <a:cubicBezTo>
                  <a:pt x="4721144" y="5743709"/>
                  <a:pt x="4718265" y="5744315"/>
                  <a:pt x="4717201" y="5744338"/>
                </a:cubicBezTo>
                <a:close/>
                <a:moveTo>
                  <a:pt x="0" y="0"/>
                </a:moveTo>
                <a:lnTo>
                  <a:pt x="12192000" y="0"/>
                </a:lnTo>
                <a:lnTo>
                  <a:pt x="12192000" y="834942"/>
                </a:lnTo>
                <a:lnTo>
                  <a:pt x="12192000" y="2274073"/>
                </a:lnTo>
                <a:lnTo>
                  <a:pt x="12192000" y="6586253"/>
                </a:lnTo>
                <a:lnTo>
                  <a:pt x="12140861" y="6605451"/>
                </a:lnTo>
                <a:cubicBezTo>
                  <a:pt x="12126657" y="6607665"/>
                  <a:pt x="12093590" y="6662867"/>
                  <a:pt x="12080162" y="6661300"/>
                </a:cubicBezTo>
                <a:cubicBezTo>
                  <a:pt x="11978189" y="6685453"/>
                  <a:pt x="11967362" y="6708506"/>
                  <a:pt x="11917886" y="6696520"/>
                </a:cubicBezTo>
                <a:cubicBezTo>
                  <a:pt x="11872780" y="6694805"/>
                  <a:pt x="11928862" y="6731720"/>
                  <a:pt x="11894611" y="6718680"/>
                </a:cubicBezTo>
                <a:cubicBezTo>
                  <a:pt x="11860360" y="6705640"/>
                  <a:pt x="11736092" y="6642174"/>
                  <a:pt x="11712380" y="6618279"/>
                </a:cubicBezTo>
                <a:cubicBezTo>
                  <a:pt x="11688668" y="6594384"/>
                  <a:pt x="11627913" y="6617875"/>
                  <a:pt x="11585367" y="6575313"/>
                </a:cubicBezTo>
                <a:lnTo>
                  <a:pt x="11516471" y="6498621"/>
                </a:lnTo>
                <a:cubicBezTo>
                  <a:pt x="11468275" y="6496789"/>
                  <a:pt x="11507336" y="6461535"/>
                  <a:pt x="11462693" y="6445069"/>
                </a:cubicBezTo>
                <a:cubicBezTo>
                  <a:pt x="11417568" y="6443442"/>
                  <a:pt x="11408022" y="6391555"/>
                  <a:pt x="11369713" y="6383596"/>
                </a:cubicBezTo>
                <a:cubicBezTo>
                  <a:pt x="11354318" y="6389646"/>
                  <a:pt x="11288329" y="6334752"/>
                  <a:pt x="11273970" y="6323928"/>
                </a:cubicBezTo>
                <a:cubicBezTo>
                  <a:pt x="11231914" y="6325320"/>
                  <a:pt x="11221974" y="6315486"/>
                  <a:pt x="11195085" y="6302909"/>
                </a:cubicBezTo>
                <a:cubicBezTo>
                  <a:pt x="11164087" y="6332691"/>
                  <a:pt x="11171650" y="6306732"/>
                  <a:pt x="11143409" y="6303556"/>
                </a:cubicBezTo>
                <a:cubicBezTo>
                  <a:pt x="11125907" y="6299917"/>
                  <a:pt x="11102604" y="6295777"/>
                  <a:pt x="11085936" y="6294307"/>
                </a:cubicBezTo>
                <a:cubicBezTo>
                  <a:pt x="11057494" y="6294603"/>
                  <a:pt x="11029907" y="6276438"/>
                  <a:pt x="11030954" y="6291426"/>
                </a:cubicBezTo>
                <a:cubicBezTo>
                  <a:pt x="11007785" y="6293943"/>
                  <a:pt x="10982006" y="6298120"/>
                  <a:pt x="10951061" y="6296182"/>
                </a:cubicBezTo>
                <a:cubicBezTo>
                  <a:pt x="10885366" y="6259348"/>
                  <a:pt x="10915289" y="6295910"/>
                  <a:pt x="10857722" y="6283099"/>
                </a:cubicBezTo>
                <a:cubicBezTo>
                  <a:pt x="10806647" y="6270732"/>
                  <a:pt x="10707076" y="6237654"/>
                  <a:pt x="10644617" y="6221981"/>
                </a:cubicBezTo>
                <a:cubicBezTo>
                  <a:pt x="10616447" y="6217166"/>
                  <a:pt x="10558604" y="6206555"/>
                  <a:pt x="10519278" y="6201735"/>
                </a:cubicBezTo>
                <a:cubicBezTo>
                  <a:pt x="10495462" y="6203254"/>
                  <a:pt x="10473831" y="6189810"/>
                  <a:pt x="10445982" y="6199677"/>
                </a:cubicBezTo>
                <a:cubicBezTo>
                  <a:pt x="10436537" y="6203715"/>
                  <a:pt x="10409282" y="6202908"/>
                  <a:pt x="10383866" y="6195830"/>
                </a:cubicBezTo>
                <a:cubicBezTo>
                  <a:pt x="10374828" y="6204037"/>
                  <a:pt x="10347865" y="6195374"/>
                  <a:pt x="10336853" y="6195219"/>
                </a:cubicBezTo>
                <a:cubicBezTo>
                  <a:pt x="10323587" y="6201929"/>
                  <a:pt x="10274742" y="6192863"/>
                  <a:pt x="10261099" y="6185468"/>
                </a:cubicBezTo>
                <a:lnTo>
                  <a:pt x="10126498" y="6173953"/>
                </a:lnTo>
                <a:lnTo>
                  <a:pt x="10082167" y="6171858"/>
                </a:lnTo>
                <a:cubicBezTo>
                  <a:pt x="10074568" y="6173927"/>
                  <a:pt x="10046861" y="6172599"/>
                  <a:pt x="10039238" y="6173522"/>
                </a:cubicBezTo>
                <a:cubicBezTo>
                  <a:pt x="9998459" y="6163421"/>
                  <a:pt x="9984395" y="6162931"/>
                  <a:pt x="9960017" y="6158007"/>
                </a:cubicBezTo>
                <a:cubicBezTo>
                  <a:pt x="9918981" y="6157865"/>
                  <a:pt x="9888742" y="6161064"/>
                  <a:pt x="9847790" y="6151239"/>
                </a:cubicBezTo>
                <a:lnTo>
                  <a:pt x="9728307" y="6131032"/>
                </a:lnTo>
                <a:cubicBezTo>
                  <a:pt x="9675057" y="6140618"/>
                  <a:pt x="9602036" y="6132224"/>
                  <a:pt x="9584505" y="6119612"/>
                </a:cubicBezTo>
                <a:cubicBezTo>
                  <a:pt x="9518953" y="6105336"/>
                  <a:pt x="9415430" y="6079210"/>
                  <a:pt x="9343050" y="6073910"/>
                </a:cubicBezTo>
                <a:lnTo>
                  <a:pt x="9231368" y="6022005"/>
                </a:lnTo>
                <a:lnTo>
                  <a:pt x="9194808" y="6011926"/>
                </a:lnTo>
                <a:lnTo>
                  <a:pt x="9189244" y="6002687"/>
                </a:lnTo>
                <a:lnTo>
                  <a:pt x="9151230" y="5991485"/>
                </a:lnTo>
                <a:lnTo>
                  <a:pt x="9150208" y="5992550"/>
                </a:lnTo>
                <a:cubicBezTo>
                  <a:pt x="9147046" y="5994681"/>
                  <a:pt x="9143082" y="5995773"/>
                  <a:pt x="9137316" y="5994719"/>
                </a:cubicBezTo>
                <a:cubicBezTo>
                  <a:pt x="9138863" y="6014203"/>
                  <a:pt x="9130953" y="6000914"/>
                  <a:pt x="9113810" y="5996085"/>
                </a:cubicBezTo>
                <a:cubicBezTo>
                  <a:pt x="9112389" y="6025268"/>
                  <a:pt x="9068115" y="5990834"/>
                  <a:pt x="9053451" y="6004399"/>
                </a:cubicBezTo>
                <a:lnTo>
                  <a:pt x="9005484" y="6001114"/>
                </a:lnTo>
                <a:lnTo>
                  <a:pt x="9005199" y="6001354"/>
                </a:lnTo>
                <a:cubicBezTo>
                  <a:pt x="9003144" y="6001574"/>
                  <a:pt x="9000325" y="6001246"/>
                  <a:pt x="8996230" y="6000143"/>
                </a:cubicBezTo>
                <a:lnTo>
                  <a:pt x="8990392" y="5998082"/>
                </a:lnTo>
                <a:lnTo>
                  <a:pt x="8974335" y="5994856"/>
                </a:lnTo>
                <a:lnTo>
                  <a:pt x="8968009" y="5995556"/>
                </a:lnTo>
                <a:lnTo>
                  <a:pt x="8963046" y="5997781"/>
                </a:lnTo>
                <a:cubicBezTo>
                  <a:pt x="8954691" y="5989830"/>
                  <a:pt x="8955518" y="5980882"/>
                  <a:pt x="8928986" y="6000969"/>
                </a:cubicBezTo>
                <a:cubicBezTo>
                  <a:pt x="8898032" y="5999949"/>
                  <a:pt x="8789301" y="5985294"/>
                  <a:pt x="8752442" y="5981737"/>
                </a:cubicBezTo>
                <a:cubicBezTo>
                  <a:pt x="8719820" y="5971017"/>
                  <a:pt x="8748195" y="5984678"/>
                  <a:pt x="8707845" y="5979636"/>
                </a:cubicBezTo>
                <a:cubicBezTo>
                  <a:pt x="8671607" y="5960101"/>
                  <a:pt x="8639143" y="5976541"/>
                  <a:pt x="8596069" y="5971064"/>
                </a:cubicBezTo>
                <a:lnTo>
                  <a:pt x="8525228" y="5985906"/>
                </a:lnTo>
                <a:lnTo>
                  <a:pt x="8510981" y="5979991"/>
                </a:lnTo>
                <a:lnTo>
                  <a:pt x="8506165" y="5976990"/>
                </a:lnTo>
                <a:cubicBezTo>
                  <a:pt x="8502647" y="5975213"/>
                  <a:pt x="8500046" y="5974402"/>
                  <a:pt x="8497966" y="5974252"/>
                </a:cubicBezTo>
                <a:lnTo>
                  <a:pt x="8497592" y="5974431"/>
                </a:lnTo>
                <a:lnTo>
                  <a:pt x="8490247" y="5971381"/>
                </a:lnTo>
                <a:lnTo>
                  <a:pt x="8367180" y="5957339"/>
                </a:lnTo>
                <a:cubicBezTo>
                  <a:pt x="8362022" y="5955314"/>
                  <a:pt x="8357731" y="5955662"/>
                  <a:pt x="8353797" y="5957145"/>
                </a:cubicBezTo>
                <a:lnTo>
                  <a:pt x="8352370" y="5957985"/>
                </a:lnTo>
                <a:lnTo>
                  <a:pt x="8320102" y="5940567"/>
                </a:lnTo>
                <a:lnTo>
                  <a:pt x="8314430" y="5940241"/>
                </a:lnTo>
                <a:lnTo>
                  <a:pt x="8295171" y="5926346"/>
                </a:lnTo>
                <a:lnTo>
                  <a:pt x="8284274" y="5920523"/>
                </a:lnTo>
                <a:lnTo>
                  <a:pt x="8283147" y="5916080"/>
                </a:lnTo>
                <a:cubicBezTo>
                  <a:pt x="8280843" y="5912835"/>
                  <a:pt x="8276149" y="5910187"/>
                  <a:pt x="8266073" y="5908905"/>
                </a:cubicBezTo>
                <a:lnTo>
                  <a:pt x="8263374" y="5909135"/>
                </a:lnTo>
                <a:lnTo>
                  <a:pt x="8252031" y="5899292"/>
                </a:lnTo>
                <a:cubicBezTo>
                  <a:pt x="8248857" y="5895442"/>
                  <a:pt x="8246645" y="5891160"/>
                  <a:pt x="8245832" y="5886300"/>
                </a:cubicBezTo>
                <a:cubicBezTo>
                  <a:pt x="8181825" y="5889207"/>
                  <a:pt x="8147128" y="5855085"/>
                  <a:pt x="8090269" y="5840139"/>
                </a:cubicBezTo>
                <a:cubicBezTo>
                  <a:pt x="8025465" y="5816997"/>
                  <a:pt x="7967068" y="5795761"/>
                  <a:pt x="7905405" y="5798166"/>
                </a:cubicBezTo>
                <a:cubicBezTo>
                  <a:pt x="7835117" y="5783254"/>
                  <a:pt x="7780963" y="5781023"/>
                  <a:pt x="7718742" y="5772451"/>
                </a:cubicBezTo>
                <a:lnTo>
                  <a:pt x="7614344" y="5775922"/>
                </a:lnTo>
                <a:lnTo>
                  <a:pt x="7527540" y="5770094"/>
                </a:lnTo>
                <a:lnTo>
                  <a:pt x="7519568" y="5767541"/>
                </a:lnTo>
                <a:cubicBezTo>
                  <a:pt x="7513990" y="5766202"/>
                  <a:pt x="7510170" y="5765852"/>
                  <a:pt x="7507409" y="5766206"/>
                </a:cubicBezTo>
                <a:lnTo>
                  <a:pt x="7507037" y="5766533"/>
                </a:lnTo>
                <a:lnTo>
                  <a:pt x="7495792" y="5764581"/>
                </a:lnTo>
                <a:cubicBezTo>
                  <a:pt x="7476983" y="5760463"/>
                  <a:pt x="7422525" y="5777879"/>
                  <a:pt x="7405388" y="5772686"/>
                </a:cubicBezTo>
                <a:cubicBezTo>
                  <a:pt x="7374786" y="5775636"/>
                  <a:pt x="7333987" y="5776741"/>
                  <a:pt x="7312177" y="5782281"/>
                </a:cubicBezTo>
                <a:lnTo>
                  <a:pt x="7310850" y="5783723"/>
                </a:lnTo>
                <a:lnTo>
                  <a:pt x="7218557" y="5758474"/>
                </a:lnTo>
                <a:lnTo>
                  <a:pt x="7201099" y="5753924"/>
                </a:lnTo>
                <a:lnTo>
                  <a:pt x="7197001" y="5748566"/>
                </a:lnTo>
                <a:cubicBezTo>
                  <a:pt x="7192109" y="5745043"/>
                  <a:pt x="7184503" y="5742904"/>
                  <a:pt x="7170805" y="5743918"/>
                </a:cubicBezTo>
                <a:lnTo>
                  <a:pt x="7096985" y="5731690"/>
                </a:lnTo>
                <a:cubicBezTo>
                  <a:pt x="7061145" y="5730712"/>
                  <a:pt x="7050186" y="5729735"/>
                  <a:pt x="7018493" y="5732064"/>
                </a:cubicBezTo>
                <a:cubicBezTo>
                  <a:pt x="6937525" y="5721126"/>
                  <a:pt x="6943642" y="5696960"/>
                  <a:pt x="6904143" y="5702558"/>
                </a:cubicBezTo>
                <a:cubicBezTo>
                  <a:pt x="6871919" y="5707766"/>
                  <a:pt x="6787986" y="5688692"/>
                  <a:pt x="6708219" y="5674603"/>
                </a:cubicBezTo>
                <a:cubicBezTo>
                  <a:pt x="6649103" y="5665148"/>
                  <a:pt x="6628103" y="5651047"/>
                  <a:pt x="6549452" y="5645827"/>
                </a:cubicBezTo>
                <a:cubicBezTo>
                  <a:pt x="6472151" y="5601737"/>
                  <a:pt x="6409693" y="5625460"/>
                  <a:pt x="6317557" y="5599027"/>
                </a:cubicBezTo>
                <a:cubicBezTo>
                  <a:pt x="6297548" y="5583505"/>
                  <a:pt x="6209289" y="5600698"/>
                  <a:pt x="6168671" y="5596940"/>
                </a:cubicBezTo>
                <a:cubicBezTo>
                  <a:pt x="6128053" y="5593182"/>
                  <a:pt x="6090537" y="5579634"/>
                  <a:pt x="6073845" y="5576478"/>
                </a:cubicBezTo>
                <a:lnTo>
                  <a:pt x="6068527" y="5578015"/>
                </a:lnTo>
                <a:lnTo>
                  <a:pt x="6048635" y="5577332"/>
                </a:lnTo>
                <a:lnTo>
                  <a:pt x="6041280" y="5585681"/>
                </a:lnTo>
                <a:lnTo>
                  <a:pt x="6010089" y="5590774"/>
                </a:lnTo>
                <a:cubicBezTo>
                  <a:pt x="5998678" y="5591361"/>
                  <a:pt x="5970125" y="5590448"/>
                  <a:pt x="5957374" y="5587130"/>
                </a:cubicBezTo>
                <a:lnTo>
                  <a:pt x="5758917" y="5571438"/>
                </a:lnTo>
                <a:lnTo>
                  <a:pt x="5626958" y="5570415"/>
                </a:lnTo>
                <a:lnTo>
                  <a:pt x="5470904" y="5584435"/>
                </a:lnTo>
                <a:cubicBezTo>
                  <a:pt x="5478132" y="5597463"/>
                  <a:pt x="5439008" y="5583397"/>
                  <a:pt x="5432758" y="5595688"/>
                </a:cubicBezTo>
                <a:cubicBezTo>
                  <a:pt x="5429367" y="5605720"/>
                  <a:pt x="5391826" y="5610404"/>
                  <a:pt x="5381665" y="5613390"/>
                </a:cubicBezTo>
                <a:lnTo>
                  <a:pt x="5261761" y="5633807"/>
                </a:lnTo>
                <a:cubicBezTo>
                  <a:pt x="5251596" y="5633991"/>
                  <a:pt x="5230549" y="5642301"/>
                  <a:pt x="5222961" y="5644931"/>
                </a:cubicBezTo>
                <a:lnTo>
                  <a:pt x="5174658" y="5647921"/>
                </a:lnTo>
                <a:lnTo>
                  <a:pt x="5156553" y="5655144"/>
                </a:lnTo>
                <a:lnTo>
                  <a:pt x="5142596" y="5658544"/>
                </a:lnTo>
                <a:lnTo>
                  <a:pt x="5139595" y="5660645"/>
                </a:lnTo>
                <a:cubicBezTo>
                  <a:pt x="5133875" y="5664685"/>
                  <a:pt x="5128077" y="5668496"/>
                  <a:pt x="5121657" y="5671498"/>
                </a:cubicBezTo>
                <a:cubicBezTo>
                  <a:pt x="5108318" y="5642879"/>
                  <a:pt x="5064854" y="5692315"/>
                  <a:pt x="5065789" y="5664927"/>
                </a:cubicBezTo>
                <a:cubicBezTo>
                  <a:pt x="5028194" y="5676443"/>
                  <a:pt x="5038945" y="5647354"/>
                  <a:pt x="5011512" y="5681308"/>
                </a:cubicBezTo>
                <a:cubicBezTo>
                  <a:pt x="4937025" y="5680925"/>
                  <a:pt x="4916355" y="5667918"/>
                  <a:pt x="4840439" y="5705325"/>
                </a:cubicBezTo>
                <a:cubicBezTo>
                  <a:pt x="4806741" y="5721967"/>
                  <a:pt x="4784108" y="5733113"/>
                  <a:pt x="4762445" y="5733093"/>
                </a:cubicBezTo>
                <a:cubicBezTo>
                  <a:pt x="4741324" y="5737594"/>
                  <a:pt x="4729483" y="5740416"/>
                  <a:pt x="4723183" y="5742108"/>
                </a:cubicBezTo>
                <a:lnTo>
                  <a:pt x="4721175" y="5742856"/>
                </a:lnTo>
                <a:lnTo>
                  <a:pt x="4715526" y="5741581"/>
                </a:lnTo>
                <a:cubicBezTo>
                  <a:pt x="4680149" y="5748537"/>
                  <a:pt x="4524746" y="5749345"/>
                  <a:pt x="4515811" y="5751483"/>
                </a:cubicBezTo>
                <a:cubicBezTo>
                  <a:pt x="4457821" y="5764595"/>
                  <a:pt x="4462660" y="5765336"/>
                  <a:pt x="4428540" y="5762134"/>
                </a:cubicBezTo>
                <a:cubicBezTo>
                  <a:pt x="4423305" y="5758763"/>
                  <a:pt x="4368975" y="5765057"/>
                  <a:pt x="4362874" y="5763480"/>
                </a:cubicBezTo>
                <a:lnTo>
                  <a:pt x="4316963" y="5756865"/>
                </a:lnTo>
                <a:lnTo>
                  <a:pt x="4315109" y="5758206"/>
                </a:lnTo>
                <a:cubicBezTo>
                  <a:pt x="4306124" y="5761577"/>
                  <a:pt x="4299996" y="5761576"/>
                  <a:pt x="4295141" y="5760085"/>
                </a:cubicBezTo>
                <a:lnTo>
                  <a:pt x="4290061" y="5757168"/>
                </a:lnTo>
                <a:lnTo>
                  <a:pt x="4276140" y="5757414"/>
                </a:lnTo>
                <a:lnTo>
                  <a:pt x="4248115" y="5755090"/>
                </a:lnTo>
                <a:lnTo>
                  <a:pt x="4202048" y="5757885"/>
                </a:lnTo>
                <a:cubicBezTo>
                  <a:pt x="4201946" y="5758305"/>
                  <a:pt x="4201844" y="5758724"/>
                  <a:pt x="4201744" y="5759144"/>
                </a:cubicBezTo>
                <a:cubicBezTo>
                  <a:pt x="4200117" y="5761981"/>
                  <a:pt x="4197141" y="5764100"/>
                  <a:pt x="4191246" y="5764778"/>
                </a:cubicBezTo>
                <a:cubicBezTo>
                  <a:pt x="4204214" y="5782067"/>
                  <a:pt x="4161275" y="5780172"/>
                  <a:pt x="4142743" y="5780643"/>
                </a:cubicBezTo>
                <a:cubicBezTo>
                  <a:pt x="4124718" y="5787709"/>
                  <a:pt x="4099100" y="5801289"/>
                  <a:pt x="4083095" y="5807176"/>
                </a:cubicBezTo>
                <a:lnTo>
                  <a:pt x="4074544" y="5808011"/>
                </a:lnTo>
                <a:cubicBezTo>
                  <a:pt x="4074505" y="5808112"/>
                  <a:pt x="4074464" y="5808211"/>
                  <a:pt x="4074425" y="5808310"/>
                </a:cubicBezTo>
                <a:cubicBezTo>
                  <a:pt x="4072679" y="5809094"/>
                  <a:pt x="4069907" y="5809595"/>
                  <a:pt x="4065508" y="5809754"/>
                </a:cubicBezTo>
                <a:lnTo>
                  <a:pt x="4058952" y="5809536"/>
                </a:lnTo>
                <a:lnTo>
                  <a:pt x="4042362" y="5811157"/>
                </a:lnTo>
                <a:lnTo>
                  <a:pt x="4036994" y="5813591"/>
                </a:lnTo>
                <a:lnTo>
                  <a:pt x="4035361" y="5817258"/>
                </a:lnTo>
                <a:lnTo>
                  <a:pt x="4033776" y="5817023"/>
                </a:lnTo>
                <a:cubicBezTo>
                  <a:pt x="4021425" y="5812159"/>
                  <a:pt x="4016875" y="5803783"/>
                  <a:pt x="4004536" y="5829591"/>
                </a:cubicBezTo>
                <a:cubicBezTo>
                  <a:pt x="3976668" y="5822526"/>
                  <a:pt x="3972978" y="5837855"/>
                  <a:pt x="3936844" y="5847048"/>
                </a:cubicBezTo>
                <a:cubicBezTo>
                  <a:pt x="3920507" y="5839324"/>
                  <a:pt x="3908536" y="5844013"/>
                  <a:pt x="3897273" y="5852703"/>
                </a:cubicBezTo>
                <a:cubicBezTo>
                  <a:pt x="3861093" y="5852207"/>
                  <a:pt x="3829629" y="5866077"/>
                  <a:pt x="3789758" y="5872941"/>
                </a:cubicBezTo>
                <a:cubicBezTo>
                  <a:pt x="3741008" y="5887647"/>
                  <a:pt x="3725130" y="5889624"/>
                  <a:pt x="3682511" y="5896864"/>
                </a:cubicBezTo>
                <a:lnTo>
                  <a:pt x="3610033" y="5929135"/>
                </a:lnTo>
                <a:lnTo>
                  <a:pt x="3603853" y="5927773"/>
                </a:lnTo>
                <a:cubicBezTo>
                  <a:pt x="3599581" y="5927154"/>
                  <a:pt x="3596727" y="5927154"/>
                  <a:pt x="3594734" y="5927609"/>
                </a:cubicBezTo>
                <a:lnTo>
                  <a:pt x="3594499" y="5927878"/>
                </a:lnTo>
                <a:lnTo>
                  <a:pt x="3585976" y="5927188"/>
                </a:lnTo>
                <a:cubicBezTo>
                  <a:pt x="3571624" y="5925397"/>
                  <a:pt x="3549390" y="5939596"/>
                  <a:pt x="3536133" y="5936887"/>
                </a:cubicBezTo>
                <a:cubicBezTo>
                  <a:pt x="3513941" y="5941183"/>
                  <a:pt x="3488623" y="5934918"/>
                  <a:pt x="3473221" y="5940548"/>
                </a:cubicBezTo>
                <a:lnTo>
                  <a:pt x="3400726" y="5952596"/>
                </a:lnTo>
                <a:lnTo>
                  <a:pt x="3375936" y="5941189"/>
                </a:lnTo>
                <a:lnTo>
                  <a:pt x="3348220" y="5944802"/>
                </a:lnTo>
                <a:cubicBezTo>
                  <a:pt x="3337207" y="5945475"/>
                  <a:pt x="3327055" y="5946237"/>
                  <a:pt x="3319640" y="5949737"/>
                </a:cubicBezTo>
                <a:lnTo>
                  <a:pt x="3248530" y="5968289"/>
                </a:lnTo>
                <a:lnTo>
                  <a:pt x="3210309" y="5954736"/>
                </a:lnTo>
                <a:cubicBezTo>
                  <a:pt x="3206089" y="5952812"/>
                  <a:pt x="3200153" y="5952268"/>
                  <a:pt x="3190376" y="5954857"/>
                </a:cubicBezTo>
                <a:lnTo>
                  <a:pt x="3188146" y="5956038"/>
                </a:lnTo>
                <a:cubicBezTo>
                  <a:pt x="3182626" y="5954058"/>
                  <a:pt x="3141857" y="5956624"/>
                  <a:pt x="3108597" y="5957358"/>
                </a:cubicBezTo>
                <a:cubicBezTo>
                  <a:pt x="3055969" y="5959784"/>
                  <a:pt x="3048941" y="5952417"/>
                  <a:pt x="2988585" y="5960444"/>
                </a:cubicBezTo>
                <a:cubicBezTo>
                  <a:pt x="2928854" y="5964632"/>
                  <a:pt x="2917952" y="5959591"/>
                  <a:pt x="2876541" y="5967961"/>
                </a:cubicBezTo>
                <a:lnTo>
                  <a:pt x="2626865" y="5968713"/>
                </a:lnTo>
                <a:cubicBezTo>
                  <a:pt x="2562349" y="5946800"/>
                  <a:pt x="2563423" y="5977398"/>
                  <a:pt x="2491423" y="5970428"/>
                </a:cubicBezTo>
                <a:cubicBezTo>
                  <a:pt x="2433092" y="6035904"/>
                  <a:pt x="2455710" y="5995425"/>
                  <a:pt x="2415618" y="6003657"/>
                </a:cubicBezTo>
                <a:lnTo>
                  <a:pt x="2290099" y="6001093"/>
                </a:lnTo>
                <a:cubicBezTo>
                  <a:pt x="2257058" y="5987464"/>
                  <a:pt x="2202459" y="6022632"/>
                  <a:pt x="2161715" y="6004244"/>
                </a:cubicBezTo>
                <a:cubicBezTo>
                  <a:pt x="2122715" y="6007244"/>
                  <a:pt x="2080451" y="6015292"/>
                  <a:pt x="2056090" y="6019086"/>
                </a:cubicBezTo>
                <a:cubicBezTo>
                  <a:pt x="2019829" y="6026050"/>
                  <a:pt x="1978840" y="6038739"/>
                  <a:pt x="1944154" y="6046026"/>
                </a:cubicBezTo>
                <a:cubicBezTo>
                  <a:pt x="1925868" y="6034021"/>
                  <a:pt x="1896028" y="6059125"/>
                  <a:pt x="1847969" y="6062810"/>
                </a:cubicBezTo>
                <a:cubicBezTo>
                  <a:pt x="1827978" y="6048913"/>
                  <a:pt x="1815571" y="6065486"/>
                  <a:pt x="1777084" y="6047209"/>
                </a:cubicBezTo>
                <a:cubicBezTo>
                  <a:pt x="1775440" y="6049158"/>
                  <a:pt x="1773398" y="6050977"/>
                  <a:pt x="1771026" y="6052610"/>
                </a:cubicBezTo>
                <a:cubicBezTo>
                  <a:pt x="1757252" y="6062088"/>
                  <a:pt x="1735529" y="6063344"/>
                  <a:pt x="1722510" y="6055412"/>
                </a:cubicBezTo>
                <a:cubicBezTo>
                  <a:pt x="1691780" y="6043382"/>
                  <a:pt x="1662322" y="6038247"/>
                  <a:pt x="1633942" y="6035716"/>
                </a:cubicBezTo>
                <a:lnTo>
                  <a:pt x="1586146" y="6045126"/>
                </a:lnTo>
                <a:cubicBezTo>
                  <a:pt x="1567949" y="6050358"/>
                  <a:pt x="1545901" y="6061305"/>
                  <a:pt x="1524749" y="6067115"/>
                </a:cubicBezTo>
                <a:cubicBezTo>
                  <a:pt x="1502587" y="6070337"/>
                  <a:pt x="1478014" y="6065935"/>
                  <a:pt x="1459243" y="6079986"/>
                </a:cubicBezTo>
                <a:cubicBezTo>
                  <a:pt x="1421475" y="6095139"/>
                  <a:pt x="1374525" y="6079162"/>
                  <a:pt x="1349458" y="6115647"/>
                </a:cubicBezTo>
                <a:cubicBezTo>
                  <a:pt x="1273277" y="6137331"/>
                  <a:pt x="1121513" y="6171202"/>
                  <a:pt x="1009213" y="6196169"/>
                </a:cubicBezTo>
                <a:cubicBezTo>
                  <a:pt x="939017" y="6208471"/>
                  <a:pt x="866896" y="6205091"/>
                  <a:pt x="808573" y="6211966"/>
                </a:cubicBezTo>
                <a:cubicBezTo>
                  <a:pt x="802824" y="6209126"/>
                  <a:pt x="726017" y="6232905"/>
                  <a:pt x="719550" y="6231933"/>
                </a:cubicBezTo>
                <a:lnTo>
                  <a:pt x="698796" y="6232599"/>
                </a:lnTo>
                <a:cubicBezTo>
                  <a:pt x="689834" y="6236836"/>
                  <a:pt x="683493" y="6237437"/>
                  <a:pt x="678328" y="6236429"/>
                </a:cubicBezTo>
                <a:lnTo>
                  <a:pt x="672785" y="6234027"/>
                </a:lnTo>
                <a:lnTo>
                  <a:pt x="658407" y="6235638"/>
                </a:lnTo>
                <a:lnTo>
                  <a:pt x="629186" y="6236074"/>
                </a:lnTo>
                <a:lnTo>
                  <a:pt x="624559" y="6238724"/>
                </a:lnTo>
                <a:lnTo>
                  <a:pt x="581799" y="6243380"/>
                </a:lnTo>
                <a:cubicBezTo>
                  <a:pt x="581737" y="6243807"/>
                  <a:pt x="581672" y="6244236"/>
                  <a:pt x="581609" y="6244664"/>
                </a:cubicBezTo>
                <a:cubicBezTo>
                  <a:pt x="580205" y="6247646"/>
                  <a:pt x="577332" y="6250048"/>
                  <a:pt x="571300" y="6251300"/>
                </a:cubicBezTo>
                <a:cubicBezTo>
                  <a:pt x="551624" y="6261209"/>
                  <a:pt x="484500" y="6294596"/>
                  <a:pt x="463550" y="6304115"/>
                </a:cubicBezTo>
                <a:cubicBezTo>
                  <a:pt x="453137" y="6305662"/>
                  <a:pt x="449732" y="6307620"/>
                  <a:pt x="445607" y="6308407"/>
                </a:cubicBezTo>
                <a:lnTo>
                  <a:pt x="438800" y="6308835"/>
                </a:lnTo>
                <a:cubicBezTo>
                  <a:pt x="417223" y="6317125"/>
                  <a:pt x="343313" y="6348349"/>
                  <a:pt x="316139" y="6358155"/>
                </a:cubicBezTo>
                <a:cubicBezTo>
                  <a:pt x="298482" y="6352074"/>
                  <a:pt x="286557" y="6357914"/>
                  <a:pt x="275749" y="6367668"/>
                </a:cubicBezTo>
                <a:cubicBezTo>
                  <a:pt x="238275" y="6370726"/>
                  <a:pt x="207077" y="6387621"/>
                  <a:pt x="166497" y="6398366"/>
                </a:cubicBezTo>
                <a:lnTo>
                  <a:pt x="1" y="6464830"/>
                </a:lnTo>
                <a:lnTo>
                  <a:pt x="1" y="2274073"/>
                </a:lnTo>
                <a:lnTo>
                  <a:pt x="0" y="2274073"/>
                </a:lnTo>
                <a:close/>
              </a:path>
            </a:pathLst>
          </a:custGeom>
        </p:spPr>
      </p:pic>
      <p:sp>
        <p:nvSpPr>
          <p:cNvPr id="6" name="TextBox 5">
            <a:extLst>
              <a:ext uri="{FF2B5EF4-FFF2-40B4-BE49-F238E27FC236}">
                <a16:creationId xmlns:a16="http://schemas.microsoft.com/office/drawing/2014/main" id="{D45E7C8C-DE90-CD3B-6A89-93BBF60A3D3A}"/>
              </a:ext>
            </a:extLst>
          </p:cNvPr>
          <p:cNvSpPr txBox="1"/>
          <p:nvPr/>
        </p:nvSpPr>
        <p:spPr>
          <a:xfrm>
            <a:off x="2928551" y="5473005"/>
            <a:ext cx="5992425" cy="1538883"/>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Jakelin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Amei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Rosmery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Caal</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Maquin</a:t>
            </a:r>
            <a:endParaRPr lang="en-US" sz="2800" b="1" dirty="0">
              <a:latin typeface="Times New Roman" panose="02020603050405020304" pitchFamily="18" charset="0"/>
              <a:cs typeface="Times New Roman" panose="02020603050405020304" pitchFamily="18" charset="0"/>
            </a:endParaRPr>
          </a:p>
          <a:p>
            <a:pPr algn="ctr"/>
            <a:r>
              <a:rPr lang="en-US" sz="2800" b="1" dirty="0">
                <a:latin typeface="Times New Roman" panose="02020603050405020304" pitchFamily="18" charset="0"/>
                <a:cs typeface="Times New Roman" panose="02020603050405020304" pitchFamily="18" charset="0"/>
              </a:rPr>
              <a:t>2018</a:t>
            </a:r>
          </a:p>
          <a:p>
            <a:r>
              <a:rPr lang="en-US" sz="1600" dirty="0"/>
              <a:t>                                                                      </a:t>
            </a:r>
            <a:r>
              <a:rPr lang="en-US" i="1" dirty="0">
                <a:latin typeface="Times New Roman" panose="02020603050405020304" pitchFamily="18" charset="0"/>
                <a:cs typeface="Times New Roman" panose="02020603050405020304" pitchFamily="18" charset="0"/>
              </a:rPr>
              <a:t>Source</a:t>
            </a:r>
            <a:r>
              <a:rPr lang="en-US" dirty="0">
                <a:latin typeface="Times New Roman" panose="02020603050405020304" pitchFamily="18" charset="0"/>
                <a:cs typeface="Times New Roman" panose="02020603050405020304" pitchFamily="18" charset="0"/>
              </a:rPr>
              <a:t>: The </a:t>
            </a:r>
            <a:r>
              <a:rPr lang="en-US" dirty="0" err="1">
                <a:latin typeface="Times New Roman" panose="02020603050405020304" pitchFamily="18" charset="0"/>
                <a:cs typeface="Times New Roman" panose="02020603050405020304" pitchFamily="18" charset="0"/>
              </a:rPr>
              <a:t>Caal</a:t>
            </a:r>
            <a:r>
              <a:rPr lang="en-US" dirty="0">
                <a:latin typeface="Times New Roman" panose="02020603050405020304" pitchFamily="18" charset="0"/>
                <a:cs typeface="Times New Roman" panose="02020603050405020304" pitchFamily="18" charset="0"/>
              </a:rPr>
              <a:t> Family</a:t>
            </a:r>
          </a:p>
          <a:p>
            <a:endParaRPr lang="en-US" dirty="0"/>
          </a:p>
        </p:txBody>
      </p:sp>
    </p:spTree>
    <p:extLst>
      <p:ext uri="{BB962C8B-B14F-4D97-AF65-F5344CB8AC3E}">
        <p14:creationId xmlns:p14="http://schemas.microsoft.com/office/powerpoint/2010/main" val="24561554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559D998-AB6C-46E1-B394-118E9A1E2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oup of people standing outside&#10;&#10;Description automatically generated with medium confidence">
            <a:extLst>
              <a:ext uri="{FF2B5EF4-FFF2-40B4-BE49-F238E27FC236}">
                <a16:creationId xmlns:a16="http://schemas.microsoft.com/office/drawing/2014/main" id="{A55F7A2C-065B-FE71-3EFA-79A0D7279F57}"/>
              </a:ext>
            </a:extLst>
          </p:cNvPr>
          <p:cNvPicPr>
            <a:picLocks noGrp="1" noChangeAspect="1"/>
          </p:cNvPicPr>
          <p:nvPr>
            <p:ph idx="1"/>
          </p:nvPr>
        </p:nvPicPr>
        <p:blipFill rotWithShape="1">
          <a:blip r:embed="rId2"/>
          <a:srcRect t="9875" b="5758"/>
          <a:stretch/>
        </p:blipFill>
        <p:spPr>
          <a:xfrm>
            <a:off x="0" y="-723275"/>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
        <p:nvSpPr>
          <p:cNvPr id="6" name="TextBox 5">
            <a:extLst>
              <a:ext uri="{FF2B5EF4-FFF2-40B4-BE49-F238E27FC236}">
                <a16:creationId xmlns:a16="http://schemas.microsoft.com/office/drawing/2014/main" id="{EBB8032B-F6EA-DAB6-EB21-95B5F06278B1}"/>
              </a:ext>
            </a:extLst>
          </p:cNvPr>
          <p:cNvSpPr txBox="1"/>
          <p:nvPr/>
        </p:nvSpPr>
        <p:spPr>
          <a:xfrm>
            <a:off x="-98854" y="5534561"/>
            <a:ext cx="8586439" cy="1323439"/>
          </a:xfrm>
          <a:prstGeom prst="rect">
            <a:avLst/>
          </a:prstGeom>
          <a:no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Funeral of </a:t>
            </a:r>
            <a:r>
              <a:rPr lang="en-US" sz="2000" b="1" dirty="0" err="1">
                <a:latin typeface="Times New Roman" panose="02020603050405020304" pitchFamily="18" charset="0"/>
                <a:cs typeface="Times New Roman" panose="02020603050405020304" pitchFamily="18" charset="0"/>
              </a:rPr>
              <a:t>Jakelin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Caal</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Maquin</a:t>
            </a:r>
            <a:endParaRPr lang="en-US" sz="2000" b="1" dirty="0">
              <a:latin typeface="Times New Roman" panose="02020603050405020304" pitchFamily="18" charset="0"/>
              <a:cs typeface="Times New Roman" panose="02020603050405020304" pitchFamily="18" charset="0"/>
            </a:endParaRPr>
          </a:p>
          <a:p>
            <a:pPr algn="ctr"/>
            <a:r>
              <a:rPr lang="en-US" sz="2000" b="1" dirty="0">
                <a:latin typeface="Times New Roman" panose="02020603050405020304" pitchFamily="18" charset="0"/>
                <a:cs typeface="Times New Roman" panose="02020603050405020304" pitchFamily="18" charset="0"/>
              </a:rPr>
              <a:t>San Antonio </a:t>
            </a:r>
            <a:r>
              <a:rPr lang="en-US" sz="2000" b="1" dirty="0" err="1">
                <a:latin typeface="Times New Roman" panose="02020603050405020304" pitchFamily="18" charset="0"/>
                <a:cs typeface="Times New Roman" panose="02020603050405020304" pitchFamily="18" charset="0"/>
              </a:rPr>
              <a:t>Secortez</a:t>
            </a:r>
            <a:r>
              <a:rPr lang="en-US" sz="2000" b="1" dirty="0">
                <a:latin typeface="Times New Roman" panose="02020603050405020304" pitchFamily="18" charset="0"/>
                <a:cs typeface="Times New Roman" panose="02020603050405020304" pitchFamily="18" charset="0"/>
              </a:rPr>
              <a:t>, Alta Verapaz, Guatemala</a:t>
            </a:r>
          </a:p>
          <a:p>
            <a:pPr algn="ctr"/>
            <a:r>
              <a:rPr lang="en-US" sz="2000" b="1" dirty="0">
                <a:latin typeface="Times New Roman" panose="02020603050405020304" pitchFamily="18" charset="0"/>
                <a:cs typeface="Times New Roman" panose="02020603050405020304" pitchFamily="18" charset="0"/>
              </a:rPr>
              <a:t>2018        </a:t>
            </a:r>
            <a:r>
              <a:rPr lang="en-US" sz="2400" b="1" dirty="0">
                <a:latin typeface="Times New Roman" panose="02020603050405020304" pitchFamily="18" charset="0"/>
                <a:cs typeface="Times New Roman" panose="02020603050405020304" pitchFamily="18" charset="0"/>
              </a:rPr>
              <a:t>                          </a:t>
            </a:r>
          </a:p>
          <a:p>
            <a:pPr algn="ctr"/>
            <a:r>
              <a:rPr lang="en-US" sz="1600" i="1" dirty="0">
                <a:latin typeface="Times New Roman" panose="02020603050405020304" pitchFamily="18" charset="0"/>
                <a:cs typeface="Times New Roman" panose="02020603050405020304" pitchFamily="18" charset="0"/>
              </a:rPr>
              <a:t>                                                                                Source:</a:t>
            </a:r>
            <a:r>
              <a:rPr lang="en-US" sz="1600" dirty="0">
                <a:latin typeface="Times New Roman" panose="02020603050405020304" pitchFamily="18" charset="0"/>
                <a:cs typeface="Times New Roman" panose="02020603050405020304" pitchFamily="18" charset="0"/>
              </a:rPr>
              <a:t>  Johan Ordonez, Getty Images</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1488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8">
            <a:extLst>
              <a:ext uri="{FF2B5EF4-FFF2-40B4-BE49-F238E27FC236}">
                <a16:creationId xmlns:a16="http://schemas.microsoft.com/office/drawing/2014/main" id="{7DA3C418-758E-4180-A5D0-8655D680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8C8EF06-5EC3-4883-AFAF-D74FF4655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5135971" cy="687164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indoor, bed, messy, clothes&#10;&#10;Description automatically generated">
            <a:extLst>
              <a:ext uri="{FF2B5EF4-FFF2-40B4-BE49-F238E27FC236}">
                <a16:creationId xmlns:a16="http://schemas.microsoft.com/office/drawing/2014/main" id="{79D61F03-26EA-70F9-AFE4-6404EB8A5DDA}"/>
              </a:ext>
            </a:extLst>
          </p:cNvPr>
          <p:cNvPicPr>
            <a:picLocks noGrp="1" noChangeAspect="1"/>
          </p:cNvPicPr>
          <p:nvPr>
            <p:ph idx="1"/>
          </p:nvPr>
        </p:nvPicPr>
        <p:blipFill rotWithShape="1">
          <a:blip r:embed="rId2"/>
          <a:srcRect l="5422" r="9023" b="1"/>
          <a:stretch/>
        </p:blipFill>
        <p:spPr>
          <a:xfrm>
            <a:off x="2915455" y="10"/>
            <a:ext cx="9276545" cy="6857990"/>
          </a:xfrm>
          <a:custGeom>
            <a:avLst/>
            <a:gdLst/>
            <a:ahLst/>
            <a:cxnLst/>
            <a:rect l="l" t="t" r="r" b="b"/>
            <a:pathLst>
              <a:path w="9276545" h="6871647">
                <a:moveTo>
                  <a:pt x="9276545" y="0"/>
                </a:moveTo>
                <a:lnTo>
                  <a:pt x="9276545" y="6858000"/>
                </a:lnTo>
                <a:lnTo>
                  <a:pt x="1546051" y="6871647"/>
                </a:lnTo>
                <a:lnTo>
                  <a:pt x="1535751" y="6828910"/>
                </a:lnTo>
                <a:cubicBezTo>
                  <a:pt x="1530460" y="6775140"/>
                  <a:pt x="1515370" y="6618042"/>
                  <a:pt x="1514301" y="6549029"/>
                </a:cubicBezTo>
                <a:cubicBezTo>
                  <a:pt x="1518045" y="6491396"/>
                  <a:pt x="1528503" y="6450608"/>
                  <a:pt x="1529339" y="6414828"/>
                </a:cubicBezTo>
                <a:cubicBezTo>
                  <a:pt x="1525062" y="6359280"/>
                  <a:pt x="1502062" y="6307149"/>
                  <a:pt x="1493941" y="6268848"/>
                </a:cubicBezTo>
                <a:cubicBezTo>
                  <a:pt x="1502669" y="6254191"/>
                  <a:pt x="1469920" y="6200171"/>
                  <a:pt x="1480613" y="6185025"/>
                </a:cubicBezTo>
                <a:cubicBezTo>
                  <a:pt x="1481020" y="6164522"/>
                  <a:pt x="1458164" y="6060790"/>
                  <a:pt x="1443364" y="6018360"/>
                </a:cubicBezTo>
                <a:cubicBezTo>
                  <a:pt x="1426694" y="5970758"/>
                  <a:pt x="1390307" y="5920074"/>
                  <a:pt x="1380584" y="5899407"/>
                </a:cubicBezTo>
                <a:cubicBezTo>
                  <a:pt x="1370860" y="5878740"/>
                  <a:pt x="1392244" y="5920877"/>
                  <a:pt x="1385023" y="5894356"/>
                </a:cubicBezTo>
                <a:cubicBezTo>
                  <a:pt x="1377800" y="5867835"/>
                  <a:pt x="1345702" y="5770498"/>
                  <a:pt x="1337254" y="5740279"/>
                </a:cubicBezTo>
                <a:cubicBezTo>
                  <a:pt x="1353956" y="5738860"/>
                  <a:pt x="1323673" y="5722040"/>
                  <a:pt x="1334321" y="5713042"/>
                </a:cubicBezTo>
                <a:cubicBezTo>
                  <a:pt x="1343675" y="5706701"/>
                  <a:pt x="1336672" y="5700118"/>
                  <a:pt x="1335877" y="5692870"/>
                </a:cubicBezTo>
                <a:cubicBezTo>
                  <a:pt x="1343201" y="5683812"/>
                  <a:pt x="1329617" y="5652064"/>
                  <a:pt x="1319978" y="5643427"/>
                </a:cubicBezTo>
                <a:cubicBezTo>
                  <a:pt x="1286551" y="5622177"/>
                  <a:pt x="1310947" y="5579803"/>
                  <a:pt x="1285321" y="5562271"/>
                </a:cubicBezTo>
                <a:cubicBezTo>
                  <a:pt x="1281540" y="5556238"/>
                  <a:pt x="1279983" y="5550455"/>
                  <a:pt x="1279815" y="5544867"/>
                </a:cubicBezTo>
                <a:lnTo>
                  <a:pt x="1282507" y="5529404"/>
                </a:lnTo>
                <a:lnTo>
                  <a:pt x="1289604" y="5525378"/>
                </a:lnTo>
                <a:lnTo>
                  <a:pt x="1287766" y="5515726"/>
                </a:lnTo>
                <a:lnTo>
                  <a:pt x="1288829" y="5513051"/>
                </a:lnTo>
                <a:cubicBezTo>
                  <a:pt x="1290896" y="5507946"/>
                  <a:pt x="1292688" y="5502897"/>
                  <a:pt x="1293373" y="5497833"/>
                </a:cubicBezTo>
                <a:cubicBezTo>
                  <a:pt x="1288690" y="5483829"/>
                  <a:pt x="1272696" y="5459278"/>
                  <a:pt x="1260736" y="5429027"/>
                </a:cubicBezTo>
                <a:cubicBezTo>
                  <a:pt x="1238579" y="5396416"/>
                  <a:pt x="1238884" y="5351600"/>
                  <a:pt x="1221610" y="5316328"/>
                </a:cubicBezTo>
                <a:lnTo>
                  <a:pt x="1216099" y="5309330"/>
                </a:lnTo>
                <a:lnTo>
                  <a:pt x="1217278" y="5279477"/>
                </a:lnTo>
                <a:cubicBezTo>
                  <a:pt x="1221588" y="5274318"/>
                  <a:pt x="1222716" y="5266940"/>
                  <a:pt x="1218469" y="5260597"/>
                </a:cubicBezTo>
                <a:lnTo>
                  <a:pt x="1206220" y="5152555"/>
                </a:lnTo>
                <a:cubicBezTo>
                  <a:pt x="1205294" y="5116878"/>
                  <a:pt x="1196908" y="5101727"/>
                  <a:pt x="1212921" y="5046536"/>
                </a:cubicBezTo>
                <a:cubicBezTo>
                  <a:pt x="1234138" y="4987918"/>
                  <a:pt x="1204801" y="4903116"/>
                  <a:pt x="1212183" y="4837345"/>
                </a:cubicBezTo>
                <a:cubicBezTo>
                  <a:pt x="1183151" y="4802424"/>
                  <a:pt x="1209228" y="4821062"/>
                  <a:pt x="1202048" y="4784195"/>
                </a:cubicBezTo>
                <a:cubicBezTo>
                  <a:pt x="1202483" y="4760878"/>
                  <a:pt x="1202919" y="4737561"/>
                  <a:pt x="1203354" y="4714245"/>
                </a:cubicBezTo>
                <a:lnTo>
                  <a:pt x="1201502" y="4700836"/>
                </a:lnTo>
                <a:lnTo>
                  <a:pt x="1194919" y="4697224"/>
                </a:lnTo>
                <a:lnTo>
                  <a:pt x="1187792" y="4677162"/>
                </a:lnTo>
                <a:cubicBezTo>
                  <a:pt x="1186060" y="4669625"/>
                  <a:pt x="1185291" y="4661478"/>
                  <a:pt x="1186080" y="4652429"/>
                </a:cubicBezTo>
                <a:cubicBezTo>
                  <a:pt x="1199189" y="4622456"/>
                  <a:pt x="1167081" y="4571771"/>
                  <a:pt x="1184722" y="4534840"/>
                </a:cubicBezTo>
                <a:cubicBezTo>
                  <a:pt x="1182407" y="4499077"/>
                  <a:pt x="1175424" y="4460227"/>
                  <a:pt x="1172188" y="4437851"/>
                </a:cubicBezTo>
                <a:cubicBezTo>
                  <a:pt x="1161331" y="4428466"/>
                  <a:pt x="1178123" y="4398274"/>
                  <a:pt x="1165306" y="4400581"/>
                </a:cubicBezTo>
                <a:cubicBezTo>
                  <a:pt x="1171061" y="4389819"/>
                  <a:pt x="1173552" y="4346771"/>
                  <a:pt x="1168602" y="4335651"/>
                </a:cubicBezTo>
                <a:lnTo>
                  <a:pt x="1178384" y="4280215"/>
                </a:lnTo>
                <a:lnTo>
                  <a:pt x="1177294" y="4274660"/>
                </a:lnTo>
                <a:cubicBezTo>
                  <a:pt x="1177138" y="4268882"/>
                  <a:pt x="1177520" y="4251103"/>
                  <a:pt x="1177448" y="4245552"/>
                </a:cubicBezTo>
                <a:cubicBezTo>
                  <a:pt x="1177252" y="4244155"/>
                  <a:pt x="1177058" y="4242757"/>
                  <a:pt x="1176863" y="4241361"/>
                </a:cubicBezTo>
                <a:lnTo>
                  <a:pt x="1162386" y="4207167"/>
                </a:lnTo>
                <a:cubicBezTo>
                  <a:pt x="1162950" y="4202536"/>
                  <a:pt x="1174655" y="4199565"/>
                  <a:pt x="1174343" y="4192380"/>
                </a:cubicBezTo>
                <a:lnTo>
                  <a:pt x="1160516" y="4164062"/>
                </a:lnTo>
                <a:lnTo>
                  <a:pt x="1161365" y="4158623"/>
                </a:lnTo>
                <a:lnTo>
                  <a:pt x="1144878" y="4076261"/>
                </a:lnTo>
                <a:lnTo>
                  <a:pt x="1123687" y="4005692"/>
                </a:lnTo>
                <a:lnTo>
                  <a:pt x="1096720" y="3754257"/>
                </a:lnTo>
                <a:cubicBezTo>
                  <a:pt x="1083618" y="3639924"/>
                  <a:pt x="1064313" y="3636659"/>
                  <a:pt x="1047682" y="3517638"/>
                </a:cubicBezTo>
                <a:cubicBezTo>
                  <a:pt x="1048550" y="3477187"/>
                  <a:pt x="1049418" y="3436735"/>
                  <a:pt x="1050285" y="3396284"/>
                </a:cubicBezTo>
                <a:lnTo>
                  <a:pt x="1030166" y="3320814"/>
                </a:lnTo>
                <a:lnTo>
                  <a:pt x="1034128" y="3260443"/>
                </a:lnTo>
                <a:lnTo>
                  <a:pt x="1007751" y="3198916"/>
                </a:lnTo>
                <a:cubicBezTo>
                  <a:pt x="1003323" y="3193074"/>
                  <a:pt x="1001150" y="3187393"/>
                  <a:pt x="1000384" y="3181839"/>
                </a:cubicBezTo>
                <a:cubicBezTo>
                  <a:pt x="1000734" y="3176675"/>
                  <a:pt x="1001085" y="3171511"/>
                  <a:pt x="1001435" y="3166346"/>
                </a:cubicBezTo>
                <a:lnTo>
                  <a:pt x="968918" y="3112638"/>
                </a:lnTo>
                <a:cubicBezTo>
                  <a:pt x="957125" y="3092489"/>
                  <a:pt x="955617" y="3065232"/>
                  <a:pt x="934483" y="3031628"/>
                </a:cubicBezTo>
                <a:cubicBezTo>
                  <a:pt x="914631" y="2997037"/>
                  <a:pt x="908933" y="3005661"/>
                  <a:pt x="879229" y="2948196"/>
                </a:cubicBezTo>
                <a:cubicBezTo>
                  <a:pt x="850845" y="2897154"/>
                  <a:pt x="820829" y="2806798"/>
                  <a:pt x="798666" y="2761198"/>
                </a:cubicBezTo>
                <a:cubicBezTo>
                  <a:pt x="773970" y="2714562"/>
                  <a:pt x="758278" y="2715446"/>
                  <a:pt x="746962" y="2694939"/>
                </a:cubicBezTo>
                <a:lnTo>
                  <a:pt x="712796" y="2614779"/>
                </a:lnTo>
                <a:lnTo>
                  <a:pt x="697701" y="2600020"/>
                </a:lnTo>
                <a:cubicBezTo>
                  <a:pt x="697743" y="2598787"/>
                  <a:pt x="697784" y="2597555"/>
                  <a:pt x="697823" y="2596321"/>
                </a:cubicBezTo>
                <a:lnTo>
                  <a:pt x="679645" y="2572602"/>
                </a:lnTo>
                <a:lnTo>
                  <a:pt x="680789" y="2571831"/>
                </a:lnTo>
                <a:cubicBezTo>
                  <a:pt x="682946" y="2569560"/>
                  <a:pt x="683757" y="2566863"/>
                  <a:pt x="681771" y="2563200"/>
                </a:cubicBezTo>
                <a:cubicBezTo>
                  <a:pt x="705290" y="2562299"/>
                  <a:pt x="688388" y="2558438"/>
                  <a:pt x="680456" y="2547723"/>
                </a:cubicBezTo>
                <a:cubicBezTo>
                  <a:pt x="679482" y="2534148"/>
                  <a:pt x="677183" y="2493617"/>
                  <a:pt x="675922" y="2481749"/>
                </a:cubicBezTo>
                <a:lnTo>
                  <a:pt x="672894" y="2476509"/>
                </a:lnTo>
                <a:lnTo>
                  <a:pt x="673143" y="2476297"/>
                </a:lnTo>
                <a:cubicBezTo>
                  <a:pt x="673152" y="2474932"/>
                  <a:pt x="672405" y="2473126"/>
                  <a:pt x="670567" y="2470561"/>
                </a:cubicBezTo>
                <a:lnTo>
                  <a:pt x="667369" y="2466951"/>
                </a:lnTo>
                <a:lnTo>
                  <a:pt x="661495" y="2456785"/>
                </a:lnTo>
                <a:cubicBezTo>
                  <a:pt x="661510" y="2455387"/>
                  <a:pt x="661525" y="2453987"/>
                  <a:pt x="661540" y="2452588"/>
                </a:cubicBezTo>
                <a:lnTo>
                  <a:pt x="664540" y="2449913"/>
                </a:lnTo>
                <a:lnTo>
                  <a:pt x="663581" y="2449129"/>
                </a:lnTo>
                <a:cubicBezTo>
                  <a:pt x="653014" y="2444453"/>
                  <a:pt x="642406" y="2445872"/>
                  <a:pt x="663129" y="2426579"/>
                </a:cubicBezTo>
                <a:cubicBezTo>
                  <a:pt x="643271" y="2414167"/>
                  <a:pt x="657229" y="2404769"/>
                  <a:pt x="650205" y="2379928"/>
                </a:cubicBezTo>
                <a:cubicBezTo>
                  <a:pt x="634911" y="2374359"/>
                  <a:pt x="634260" y="2365346"/>
                  <a:pt x="638008" y="2354824"/>
                </a:cubicBezTo>
                <a:cubicBezTo>
                  <a:pt x="621083" y="2334576"/>
                  <a:pt x="620949" y="2310146"/>
                  <a:pt x="609851" y="2284299"/>
                </a:cubicBezTo>
                <a:lnTo>
                  <a:pt x="585585" y="2155739"/>
                </a:lnTo>
                <a:lnTo>
                  <a:pt x="581391" y="2152892"/>
                </a:lnTo>
                <a:cubicBezTo>
                  <a:pt x="578821" y="2150768"/>
                  <a:pt x="577525" y="2149149"/>
                  <a:pt x="577083" y="2147807"/>
                </a:cubicBezTo>
                <a:lnTo>
                  <a:pt x="577251" y="2147544"/>
                </a:lnTo>
                <a:lnTo>
                  <a:pt x="546845" y="2085601"/>
                </a:lnTo>
                <a:cubicBezTo>
                  <a:pt x="538270" y="2073917"/>
                  <a:pt x="486356" y="1955894"/>
                  <a:pt x="470837" y="1931362"/>
                </a:cubicBezTo>
                <a:lnTo>
                  <a:pt x="428154" y="1657167"/>
                </a:lnTo>
                <a:lnTo>
                  <a:pt x="392797" y="1510175"/>
                </a:lnTo>
                <a:cubicBezTo>
                  <a:pt x="380165" y="1504446"/>
                  <a:pt x="369910" y="1451095"/>
                  <a:pt x="372847" y="1440507"/>
                </a:cubicBezTo>
                <a:cubicBezTo>
                  <a:pt x="369015" y="1433783"/>
                  <a:pt x="338503" y="1376212"/>
                  <a:pt x="344479" y="1367690"/>
                </a:cubicBezTo>
                <a:cubicBezTo>
                  <a:pt x="332264" y="1342150"/>
                  <a:pt x="321736" y="1310521"/>
                  <a:pt x="299558" y="1287266"/>
                </a:cubicBezTo>
                <a:cubicBezTo>
                  <a:pt x="277380" y="1264010"/>
                  <a:pt x="259203" y="1269909"/>
                  <a:pt x="243216" y="1249403"/>
                </a:cubicBezTo>
                <a:cubicBezTo>
                  <a:pt x="227230" y="1228898"/>
                  <a:pt x="218454" y="1166841"/>
                  <a:pt x="203639" y="1164232"/>
                </a:cubicBezTo>
                <a:cubicBezTo>
                  <a:pt x="192352" y="1144923"/>
                  <a:pt x="198158" y="1133798"/>
                  <a:pt x="169195" y="1087898"/>
                </a:cubicBezTo>
                <a:cubicBezTo>
                  <a:pt x="139228" y="1002950"/>
                  <a:pt x="140891" y="969630"/>
                  <a:pt x="98775" y="910071"/>
                </a:cubicBezTo>
                <a:cubicBezTo>
                  <a:pt x="45025" y="831068"/>
                  <a:pt x="34038" y="817468"/>
                  <a:pt x="43820" y="712632"/>
                </a:cubicBezTo>
                <a:cubicBezTo>
                  <a:pt x="34816" y="659496"/>
                  <a:pt x="43273" y="613587"/>
                  <a:pt x="44748" y="591246"/>
                </a:cubicBezTo>
                <a:lnTo>
                  <a:pt x="36767" y="546725"/>
                </a:lnTo>
                <a:cubicBezTo>
                  <a:pt x="36093" y="528360"/>
                  <a:pt x="35418" y="509996"/>
                  <a:pt x="34744" y="491632"/>
                </a:cubicBezTo>
                <a:cubicBezTo>
                  <a:pt x="34670" y="458441"/>
                  <a:pt x="29296" y="473054"/>
                  <a:pt x="29222" y="439863"/>
                </a:cubicBezTo>
                <a:cubicBezTo>
                  <a:pt x="29152" y="439762"/>
                  <a:pt x="2578" y="397168"/>
                  <a:pt x="2507" y="397065"/>
                </a:cubicBezTo>
                <a:cubicBezTo>
                  <a:pt x="-7796" y="385479"/>
                  <a:pt x="17492" y="336832"/>
                  <a:pt x="9810" y="317232"/>
                </a:cubicBezTo>
                <a:lnTo>
                  <a:pt x="25323" y="268841"/>
                </a:lnTo>
                <a:cubicBezTo>
                  <a:pt x="20582" y="241406"/>
                  <a:pt x="55391" y="238509"/>
                  <a:pt x="50278" y="195107"/>
                </a:cubicBezTo>
                <a:cubicBezTo>
                  <a:pt x="49891" y="157638"/>
                  <a:pt x="41873" y="124837"/>
                  <a:pt x="47653" y="93413"/>
                </a:cubicBezTo>
                <a:cubicBezTo>
                  <a:pt x="41389" y="80245"/>
                  <a:pt x="38874" y="67990"/>
                  <a:pt x="48323" y="56668"/>
                </a:cubicBezTo>
                <a:cubicBezTo>
                  <a:pt x="46028" y="30349"/>
                  <a:pt x="37896" y="18658"/>
                  <a:pt x="38423" y="5323"/>
                </a:cubicBezTo>
                <a:lnTo>
                  <a:pt x="39875" y="1"/>
                </a:lnTo>
                <a:close/>
              </a:path>
            </a:pathLst>
          </a:custGeom>
        </p:spPr>
      </p:pic>
      <p:sp>
        <p:nvSpPr>
          <p:cNvPr id="2" name="Title 1">
            <a:extLst>
              <a:ext uri="{FF2B5EF4-FFF2-40B4-BE49-F238E27FC236}">
                <a16:creationId xmlns:a16="http://schemas.microsoft.com/office/drawing/2014/main" id="{4AE1678D-F1E0-D7B4-D3E1-78E88E160EEA}"/>
              </a:ext>
            </a:extLst>
          </p:cNvPr>
          <p:cNvSpPr>
            <a:spLocks noGrp="1"/>
          </p:cNvSpPr>
          <p:nvPr>
            <p:ph type="title"/>
          </p:nvPr>
        </p:nvSpPr>
        <p:spPr>
          <a:xfrm>
            <a:off x="104038" y="2261276"/>
            <a:ext cx="3623831" cy="2640247"/>
          </a:xfrm>
        </p:spPr>
        <p:txBody>
          <a:bodyPr vert="horz" lIns="91440" tIns="45720" rIns="91440" bIns="45720" rtlCol="0" anchor="b">
            <a:normAutofit fontScale="90000"/>
          </a:bodyPr>
          <a:lstStyle/>
          <a:p>
            <a:pPr algn="ctr"/>
            <a:r>
              <a:rPr lang="en-US" sz="2800" b="1" dirty="0">
                <a:solidFill>
                  <a:schemeClr val="tx1">
                    <a:lumMod val="85000"/>
                    <a:lumOff val="15000"/>
                  </a:schemeClr>
                </a:solidFill>
                <a:latin typeface="Times New Roman" panose="02020603050405020304" pitchFamily="18" charset="0"/>
                <a:cs typeface="Times New Roman" panose="02020603050405020304" pitchFamily="18" charset="0"/>
              </a:rPr>
              <a:t>CBP Processing Facility </a:t>
            </a:r>
            <a:br>
              <a:rPr lang="en-US" sz="2800" b="1" dirty="0">
                <a:solidFill>
                  <a:schemeClr val="tx1">
                    <a:lumMod val="85000"/>
                    <a:lumOff val="15000"/>
                  </a:schemeClr>
                </a:solidFill>
                <a:latin typeface="Times New Roman" panose="02020603050405020304" pitchFamily="18" charset="0"/>
                <a:cs typeface="Times New Roman" panose="02020603050405020304" pitchFamily="18" charset="0"/>
              </a:rPr>
            </a:br>
            <a:r>
              <a:rPr lang="en-US" sz="2800" b="1" dirty="0">
                <a:solidFill>
                  <a:schemeClr val="tx1">
                    <a:lumMod val="85000"/>
                    <a:lumOff val="15000"/>
                  </a:schemeClr>
                </a:solidFill>
                <a:latin typeface="Times New Roman" panose="02020603050405020304" pitchFamily="18" charset="0"/>
                <a:cs typeface="Times New Roman" panose="02020603050405020304" pitchFamily="18" charset="0"/>
              </a:rPr>
              <a:t>Brownsville, TX</a:t>
            </a:r>
            <a:br>
              <a:rPr lang="en-US" sz="2800" b="1" dirty="0">
                <a:solidFill>
                  <a:schemeClr val="tx1">
                    <a:lumMod val="85000"/>
                    <a:lumOff val="15000"/>
                  </a:schemeClr>
                </a:solidFill>
                <a:latin typeface="Times New Roman" panose="02020603050405020304" pitchFamily="18" charset="0"/>
                <a:cs typeface="Times New Roman" panose="02020603050405020304" pitchFamily="18" charset="0"/>
              </a:rPr>
            </a:br>
            <a:r>
              <a:rPr lang="en-US" sz="2800" b="1" dirty="0">
                <a:solidFill>
                  <a:schemeClr val="tx1">
                    <a:lumMod val="85000"/>
                    <a:lumOff val="15000"/>
                  </a:schemeClr>
                </a:solidFill>
                <a:latin typeface="Times New Roman" panose="02020603050405020304" pitchFamily="18" charset="0"/>
                <a:cs typeface="Times New Roman" panose="02020603050405020304" pitchFamily="18" charset="0"/>
              </a:rPr>
              <a:t> 2014</a:t>
            </a:r>
            <a:br>
              <a:rPr lang="en-US" sz="2800" b="1" dirty="0">
                <a:solidFill>
                  <a:schemeClr val="tx1">
                    <a:lumMod val="85000"/>
                    <a:lumOff val="15000"/>
                  </a:schemeClr>
                </a:solidFill>
                <a:latin typeface="Times New Roman" panose="02020603050405020304" pitchFamily="18" charset="0"/>
                <a:cs typeface="Times New Roman" panose="02020603050405020304" pitchFamily="18" charset="0"/>
              </a:rPr>
            </a:br>
            <a:br>
              <a:rPr lang="en-US" sz="2800" b="1" dirty="0">
                <a:solidFill>
                  <a:schemeClr val="tx1">
                    <a:lumMod val="85000"/>
                    <a:lumOff val="15000"/>
                  </a:schemeClr>
                </a:solidFill>
                <a:latin typeface="Times New Roman" panose="02020603050405020304" pitchFamily="18" charset="0"/>
                <a:cs typeface="Times New Roman" panose="02020603050405020304" pitchFamily="18" charset="0"/>
              </a:rPr>
            </a:br>
            <a:r>
              <a:rPr lang="en-US" sz="36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1800" b="1" i="1" dirty="0">
                <a:solidFill>
                  <a:schemeClr val="tx1">
                    <a:lumMod val="85000"/>
                    <a:lumOff val="15000"/>
                  </a:schemeClr>
                </a:solidFill>
                <a:latin typeface="Times New Roman" panose="02020603050405020304" pitchFamily="18" charset="0"/>
                <a:cs typeface="Times New Roman" panose="02020603050405020304" pitchFamily="18" charset="0"/>
              </a:rPr>
              <a:t>Source</a:t>
            </a:r>
            <a:r>
              <a:rPr lang="en-US" sz="1800" b="1" dirty="0">
                <a:solidFill>
                  <a:schemeClr val="tx1">
                    <a:lumMod val="85000"/>
                    <a:lumOff val="15000"/>
                  </a:schemeClr>
                </a:solidFill>
                <a:latin typeface="Times New Roman" panose="02020603050405020304" pitchFamily="18" charset="0"/>
                <a:cs typeface="Times New Roman" panose="02020603050405020304" pitchFamily="18" charset="0"/>
              </a:rPr>
              <a:t>: The Nation</a:t>
            </a:r>
            <a:endParaRPr lang="en-US" sz="14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AutoShape 2">
            <a:extLst>
              <a:ext uri="{FF2B5EF4-FFF2-40B4-BE49-F238E27FC236}">
                <a16:creationId xmlns:a16="http://schemas.microsoft.com/office/drawing/2014/main" id="{399F03EE-FC61-0139-7364-E421EB1FAAA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773205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089EED9-F54D-4F20-A2C6-949DE4176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E46F721-3785-414D-8697-16AF490E6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C251CC-580F-1441-AEDE-0FD38C27C04B}"/>
              </a:ext>
            </a:extLst>
          </p:cNvPr>
          <p:cNvSpPr>
            <a:spLocks noGrp="1"/>
          </p:cNvSpPr>
          <p:nvPr>
            <p:ph type="title"/>
          </p:nvPr>
        </p:nvSpPr>
        <p:spPr>
          <a:xfrm>
            <a:off x="7883612" y="1562669"/>
            <a:ext cx="3621204" cy="2380681"/>
          </a:xfrm>
        </p:spPr>
        <p:txBody>
          <a:bodyPr vert="horz" lIns="91440" tIns="45720" rIns="91440" bIns="45720" rtlCol="0" anchor="b">
            <a:normAutofit/>
          </a:bodyPr>
          <a:lstStyle/>
          <a:p>
            <a:pPr algn="ctr"/>
            <a:r>
              <a:rPr lang="en-US" sz="2500" b="1" dirty="0">
                <a:solidFill>
                  <a:schemeClr val="tx1">
                    <a:lumMod val="85000"/>
                    <a:lumOff val="15000"/>
                  </a:schemeClr>
                </a:solidFill>
                <a:latin typeface="Times New Roman" panose="02020603050405020304" pitchFamily="18" charset="0"/>
                <a:cs typeface="Times New Roman" panose="02020603050405020304" pitchFamily="18" charset="0"/>
              </a:rPr>
              <a:t>CBP Processing Facility Donna, TX</a:t>
            </a:r>
            <a:br>
              <a:rPr lang="en-US" sz="2500" b="1" dirty="0">
                <a:solidFill>
                  <a:schemeClr val="tx1">
                    <a:lumMod val="85000"/>
                    <a:lumOff val="15000"/>
                  </a:schemeClr>
                </a:solidFill>
                <a:latin typeface="Times New Roman" panose="02020603050405020304" pitchFamily="18" charset="0"/>
                <a:cs typeface="Times New Roman" panose="02020603050405020304" pitchFamily="18" charset="0"/>
              </a:rPr>
            </a:br>
            <a:r>
              <a:rPr lang="en-US" sz="2500" b="1" dirty="0">
                <a:solidFill>
                  <a:schemeClr val="tx1">
                    <a:lumMod val="85000"/>
                    <a:lumOff val="15000"/>
                  </a:schemeClr>
                </a:solidFill>
                <a:latin typeface="Times New Roman" panose="02020603050405020304" pitchFamily="18" charset="0"/>
                <a:cs typeface="Times New Roman" panose="02020603050405020304" pitchFamily="18" charset="0"/>
              </a:rPr>
              <a:t>2021</a:t>
            </a:r>
            <a:br>
              <a:rPr lang="en-US" sz="2500" b="1" dirty="0">
                <a:solidFill>
                  <a:schemeClr val="tx1">
                    <a:lumMod val="85000"/>
                    <a:lumOff val="15000"/>
                  </a:schemeClr>
                </a:solidFill>
                <a:latin typeface="Times New Roman" panose="02020603050405020304" pitchFamily="18" charset="0"/>
                <a:cs typeface="Times New Roman" panose="02020603050405020304" pitchFamily="18" charset="0"/>
              </a:rPr>
            </a:br>
            <a:br>
              <a:rPr lang="en-US" sz="2500" b="1" dirty="0">
                <a:solidFill>
                  <a:schemeClr val="tx1">
                    <a:lumMod val="85000"/>
                    <a:lumOff val="15000"/>
                  </a:schemeClr>
                </a:solidFill>
                <a:latin typeface="Times New Roman" panose="02020603050405020304" pitchFamily="18" charset="0"/>
                <a:cs typeface="Times New Roman" panose="02020603050405020304" pitchFamily="18" charset="0"/>
              </a:rPr>
            </a:br>
            <a:r>
              <a:rPr lang="en-US" sz="16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1600" b="1" i="1" dirty="0">
                <a:solidFill>
                  <a:schemeClr val="tx1">
                    <a:lumMod val="85000"/>
                    <a:lumOff val="15000"/>
                  </a:schemeClr>
                </a:solidFill>
                <a:latin typeface="Times New Roman" panose="02020603050405020304" pitchFamily="18" charset="0"/>
                <a:cs typeface="Times New Roman" panose="02020603050405020304" pitchFamily="18" charset="0"/>
              </a:rPr>
              <a:t>Source</a:t>
            </a:r>
            <a:r>
              <a:rPr lang="en-US" sz="1600" b="1" dirty="0">
                <a:solidFill>
                  <a:schemeClr val="tx1">
                    <a:lumMod val="85000"/>
                    <a:lumOff val="15000"/>
                  </a:schemeClr>
                </a:solidFill>
                <a:latin typeface="Times New Roman" panose="02020603050405020304" pitchFamily="18" charset="0"/>
                <a:cs typeface="Times New Roman" panose="02020603050405020304" pitchFamily="18" charset="0"/>
              </a:rPr>
              <a:t>:  CNN </a:t>
            </a:r>
            <a:endParaRPr lang="en-US" sz="16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pic>
        <p:nvPicPr>
          <p:cNvPr id="5" name="Content Placeholder 4" descr="A picture containing indoor, cluttered, messy&#10;&#10;Description automatically generated">
            <a:extLst>
              <a:ext uri="{FF2B5EF4-FFF2-40B4-BE49-F238E27FC236}">
                <a16:creationId xmlns:a16="http://schemas.microsoft.com/office/drawing/2014/main" id="{6361341E-1BEA-63B6-BDC6-88300916162E}"/>
              </a:ext>
            </a:extLst>
          </p:cNvPr>
          <p:cNvPicPr>
            <a:picLocks noGrp="1" noChangeAspect="1"/>
          </p:cNvPicPr>
          <p:nvPr>
            <p:ph idx="1"/>
          </p:nvPr>
        </p:nvPicPr>
        <p:blipFill rotWithShape="1">
          <a:blip r:embed="rId2"/>
          <a:srcRect l="13104" r="24022"/>
          <a:stretch/>
        </p:blipFill>
        <p:spPr>
          <a:xfrm>
            <a:off x="20" y="1"/>
            <a:ext cx="7665573" cy="6857999"/>
          </a:xfrm>
          <a:custGeom>
            <a:avLst/>
            <a:gdLst/>
            <a:ahLst/>
            <a:cxnLst/>
            <a:rect l="l" t="t" r="r" b="b"/>
            <a:pathLst>
              <a:path w="7665593" h="6857999">
                <a:moveTo>
                  <a:pt x="0" y="0"/>
                </a:moveTo>
                <a:lnTo>
                  <a:pt x="7363783" y="0"/>
                </a:lnTo>
                <a:lnTo>
                  <a:pt x="7372954" y="18152"/>
                </a:lnTo>
                <a:cubicBezTo>
                  <a:pt x="7378508" y="27417"/>
                  <a:pt x="7383821" y="35694"/>
                  <a:pt x="7386404" y="41707"/>
                </a:cubicBezTo>
                <a:lnTo>
                  <a:pt x="7389058" y="60832"/>
                </a:lnTo>
                <a:lnTo>
                  <a:pt x="7394074" y="60137"/>
                </a:lnTo>
                <a:lnTo>
                  <a:pt x="7394443" y="67241"/>
                </a:lnTo>
                <a:lnTo>
                  <a:pt x="7394565" y="83099"/>
                </a:lnTo>
                <a:cubicBezTo>
                  <a:pt x="7395324" y="92994"/>
                  <a:pt x="7394122" y="120511"/>
                  <a:pt x="7395957" y="130584"/>
                </a:cubicBezTo>
                <a:cubicBezTo>
                  <a:pt x="7401306" y="133490"/>
                  <a:pt x="7404223" y="137975"/>
                  <a:pt x="7405574" y="143540"/>
                </a:cubicBezTo>
                <a:lnTo>
                  <a:pt x="7405725" y="155795"/>
                </a:lnTo>
                <a:lnTo>
                  <a:pt x="7418615" y="226869"/>
                </a:lnTo>
                <a:lnTo>
                  <a:pt x="7419579" y="236641"/>
                </a:lnTo>
                <a:lnTo>
                  <a:pt x="7423900" y="241933"/>
                </a:lnTo>
                <a:cubicBezTo>
                  <a:pt x="7424763" y="245974"/>
                  <a:pt x="7424206" y="257579"/>
                  <a:pt x="7424760" y="260885"/>
                </a:cubicBezTo>
                <a:cubicBezTo>
                  <a:pt x="7425580" y="261177"/>
                  <a:pt x="7426400" y="261469"/>
                  <a:pt x="7427220" y="261761"/>
                </a:cubicBezTo>
                <a:cubicBezTo>
                  <a:pt x="7431152" y="272291"/>
                  <a:pt x="7444241" y="311893"/>
                  <a:pt x="7448344" y="324055"/>
                </a:cubicBezTo>
                <a:cubicBezTo>
                  <a:pt x="7444563" y="326484"/>
                  <a:pt x="7450535" y="331924"/>
                  <a:pt x="7451833" y="334727"/>
                </a:cubicBezTo>
                <a:cubicBezTo>
                  <a:pt x="7449286" y="335161"/>
                  <a:pt x="7448510" y="341947"/>
                  <a:pt x="7450776" y="343948"/>
                </a:cubicBezTo>
                <a:cubicBezTo>
                  <a:pt x="7463202" y="391652"/>
                  <a:pt x="7437523" y="367773"/>
                  <a:pt x="7453791" y="395003"/>
                </a:cubicBezTo>
                <a:cubicBezTo>
                  <a:pt x="7454869" y="399820"/>
                  <a:pt x="7453841" y="403723"/>
                  <a:pt x="7451939" y="407147"/>
                </a:cubicBezTo>
                <a:lnTo>
                  <a:pt x="7448030" y="412254"/>
                </a:lnTo>
                <a:lnTo>
                  <a:pt x="7455416" y="432021"/>
                </a:lnTo>
                <a:cubicBezTo>
                  <a:pt x="7457991" y="441758"/>
                  <a:pt x="7459699" y="452007"/>
                  <a:pt x="7460479" y="462523"/>
                </a:cubicBezTo>
                <a:cubicBezTo>
                  <a:pt x="7455275" y="464882"/>
                  <a:pt x="7462669" y="473136"/>
                  <a:pt x="7464133" y="477020"/>
                </a:cubicBezTo>
                <a:cubicBezTo>
                  <a:pt x="7460734" y="477060"/>
                  <a:pt x="7459104" y="485663"/>
                  <a:pt x="7461914" y="488716"/>
                </a:cubicBezTo>
                <a:cubicBezTo>
                  <a:pt x="7474065" y="552879"/>
                  <a:pt x="7442314" y="516775"/>
                  <a:pt x="7461353" y="555280"/>
                </a:cubicBezTo>
                <a:cubicBezTo>
                  <a:pt x="7462345" y="561721"/>
                  <a:pt x="7460642" y="566553"/>
                  <a:pt x="7457829" y="570585"/>
                </a:cubicBezTo>
                <a:lnTo>
                  <a:pt x="7450804" y="577839"/>
                </a:lnTo>
                <a:lnTo>
                  <a:pt x="7453309" y="583524"/>
                </a:lnTo>
                <a:cubicBezTo>
                  <a:pt x="7453505" y="604977"/>
                  <a:pt x="7446306" y="611303"/>
                  <a:pt x="7453558" y="623785"/>
                </a:cubicBezTo>
                <a:cubicBezTo>
                  <a:pt x="7438483" y="642230"/>
                  <a:pt x="7452055" y="636019"/>
                  <a:pt x="7454362" y="650049"/>
                </a:cubicBezTo>
                <a:cubicBezTo>
                  <a:pt x="7457368" y="661117"/>
                  <a:pt x="7463152" y="640798"/>
                  <a:pt x="7464006" y="651645"/>
                </a:cubicBezTo>
                <a:cubicBezTo>
                  <a:pt x="7460114" y="663380"/>
                  <a:pt x="7472201" y="662829"/>
                  <a:pt x="7467442" y="675032"/>
                </a:cubicBezTo>
                <a:cubicBezTo>
                  <a:pt x="7458335" y="672068"/>
                  <a:pt x="7469207" y="699114"/>
                  <a:pt x="7461251" y="699956"/>
                </a:cubicBezTo>
                <a:cubicBezTo>
                  <a:pt x="7472628" y="710321"/>
                  <a:pt x="7458614" y="715529"/>
                  <a:pt x="7462119" y="729331"/>
                </a:cubicBezTo>
                <a:cubicBezTo>
                  <a:pt x="7466423" y="735831"/>
                  <a:pt x="7467162" y="740521"/>
                  <a:pt x="7462533" y="746910"/>
                </a:cubicBezTo>
                <a:cubicBezTo>
                  <a:pt x="7483486" y="776851"/>
                  <a:pt x="7463470" y="765024"/>
                  <a:pt x="7471529" y="793043"/>
                </a:cubicBezTo>
                <a:cubicBezTo>
                  <a:pt x="7480002" y="817184"/>
                  <a:pt x="7485500" y="844550"/>
                  <a:pt x="7505730" y="867898"/>
                </a:cubicBezTo>
                <a:cubicBezTo>
                  <a:pt x="7511461" y="872184"/>
                  <a:pt x="7513630" y="882707"/>
                  <a:pt x="7510576" y="891400"/>
                </a:cubicBezTo>
                <a:cubicBezTo>
                  <a:pt x="7510049" y="892894"/>
                  <a:pt x="7509385" y="894278"/>
                  <a:pt x="7508604" y="895508"/>
                </a:cubicBezTo>
                <a:cubicBezTo>
                  <a:pt x="7511698" y="915692"/>
                  <a:pt x="7525520" y="989520"/>
                  <a:pt x="7529143" y="1012510"/>
                </a:cubicBezTo>
                <a:cubicBezTo>
                  <a:pt x="7521781" y="1014371"/>
                  <a:pt x="7535067" y="1025997"/>
                  <a:pt x="7530347" y="1033444"/>
                </a:cubicBezTo>
                <a:cubicBezTo>
                  <a:pt x="7526204" y="1038777"/>
                  <a:pt x="7529270" y="1043549"/>
                  <a:pt x="7529596" y="1049120"/>
                </a:cubicBezTo>
                <a:cubicBezTo>
                  <a:pt x="7526339" y="1056460"/>
                  <a:pt x="7532220" y="1080398"/>
                  <a:pt x="7536437" y="1086639"/>
                </a:cubicBezTo>
                <a:cubicBezTo>
                  <a:pt x="7551094" y="1101553"/>
                  <a:pt x="7540210" y="1135442"/>
                  <a:pt x="7551438" y="1147834"/>
                </a:cubicBezTo>
                <a:cubicBezTo>
                  <a:pt x="7553086" y="1152330"/>
                  <a:pt x="7553752" y="1156729"/>
                  <a:pt x="7553808" y="1161047"/>
                </a:cubicBezTo>
                <a:lnTo>
                  <a:pt x="7552572" y="1173130"/>
                </a:lnTo>
                <a:lnTo>
                  <a:pt x="7549434" y="1176566"/>
                </a:lnTo>
                <a:lnTo>
                  <a:pt x="7550211" y="1183950"/>
                </a:lnTo>
                <a:lnTo>
                  <a:pt x="7549733" y="1186066"/>
                </a:lnTo>
                <a:cubicBezTo>
                  <a:pt x="7548807" y="1190108"/>
                  <a:pt x="7548001" y="1194099"/>
                  <a:pt x="7547683" y="1198047"/>
                </a:cubicBezTo>
                <a:cubicBezTo>
                  <a:pt x="7563423" y="1192855"/>
                  <a:pt x="7547566" y="1230782"/>
                  <a:pt x="7560295" y="1219849"/>
                </a:cubicBezTo>
                <a:cubicBezTo>
                  <a:pt x="7561281" y="1240644"/>
                  <a:pt x="7573138" y="1224782"/>
                  <a:pt x="7561835" y="1249779"/>
                </a:cubicBezTo>
                <a:cubicBezTo>
                  <a:pt x="7574707" y="1282065"/>
                  <a:pt x="7569916" y="1332957"/>
                  <a:pt x="7589445" y="1358245"/>
                </a:cubicBezTo>
                <a:cubicBezTo>
                  <a:pt x="7581989" y="1355103"/>
                  <a:pt x="7576204" y="1368711"/>
                  <a:pt x="7579904" y="1378136"/>
                </a:cubicBezTo>
                <a:cubicBezTo>
                  <a:pt x="7550647" y="1367117"/>
                  <a:pt x="7606267" y="1415404"/>
                  <a:pt x="7586303" y="1423699"/>
                </a:cubicBezTo>
                <a:cubicBezTo>
                  <a:pt x="7604838" y="1424108"/>
                  <a:pt x="7636267" y="1466352"/>
                  <a:pt x="7621059" y="1486236"/>
                </a:cubicBezTo>
                <a:cubicBezTo>
                  <a:pt x="7624771" y="1516526"/>
                  <a:pt x="7640092" y="1537976"/>
                  <a:pt x="7633966" y="1569734"/>
                </a:cubicBezTo>
                <a:cubicBezTo>
                  <a:pt x="7636447" y="1570719"/>
                  <a:pt x="7638522" y="1572334"/>
                  <a:pt x="7640304" y="1574384"/>
                </a:cubicBezTo>
                <a:lnTo>
                  <a:pt x="7644628" y="1581242"/>
                </a:lnTo>
                <a:lnTo>
                  <a:pt x="7644313" y="1582567"/>
                </a:lnTo>
                <a:cubicBezTo>
                  <a:pt x="7644257" y="1587776"/>
                  <a:pt x="7645302" y="1590443"/>
                  <a:pt x="7646831" y="1591983"/>
                </a:cubicBezTo>
                <a:cubicBezTo>
                  <a:pt x="7647577" y="1592347"/>
                  <a:pt x="7648323" y="1592711"/>
                  <a:pt x="7649069" y="1593074"/>
                </a:cubicBezTo>
                <a:lnTo>
                  <a:pt x="7651326" y="1599230"/>
                </a:lnTo>
                <a:lnTo>
                  <a:pt x="7657195" y="1610539"/>
                </a:lnTo>
                <a:lnTo>
                  <a:pt x="7656957" y="1613422"/>
                </a:lnTo>
                <a:lnTo>
                  <a:pt x="7663730" y="1631673"/>
                </a:lnTo>
                <a:lnTo>
                  <a:pt x="7663189" y="1632289"/>
                </a:lnTo>
                <a:cubicBezTo>
                  <a:pt x="7662131" y="1634085"/>
                  <a:pt x="7661641" y="1636199"/>
                  <a:pt x="7662326" y="1639024"/>
                </a:cubicBezTo>
                <a:cubicBezTo>
                  <a:pt x="7651979" y="1640024"/>
                  <a:pt x="7659188" y="1642819"/>
                  <a:pt x="7662125" y="1651067"/>
                </a:cubicBezTo>
                <a:cubicBezTo>
                  <a:pt x="7646711" y="1654462"/>
                  <a:pt x="7660667" y="1674670"/>
                  <a:pt x="7653812" y="1683345"/>
                </a:cubicBezTo>
                <a:cubicBezTo>
                  <a:pt x="7656316" y="1689330"/>
                  <a:pt x="7658683" y="1695719"/>
                  <a:pt x="7660803" y="1702414"/>
                </a:cubicBezTo>
                <a:lnTo>
                  <a:pt x="7661867" y="1756201"/>
                </a:lnTo>
                <a:lnTo>
                  <a:pt x="7649453" y="1812530"/>
                </a:lnTo>
                <a:cubicBezTo>
                  <a:pt x="7649183" y="1833366"/>
                  <a:pt x="7644573" y="1851408"/>
                  <a:pt x="7647823" y="1869041"/>
                </a:cubicBezTo>
                <a:cubicBezTo>
                  <a:pt x="7644238" y="1876204"/>
                  <a:pt x="7642789" y="1882956"/>
                  <a:pt x="7648156" y="1889503"/>
                </a:cubicBezTo>
                <a:cubicBezTo>
                  <a:pt x="7646365" y="1908946"/>
                  <a:pt x="7638702" y="1913653"/>
                  <a:pt x="7644679" y="1925974"/>
                </a:cubicBezTo>
                <a:cubicBezTo>
                  <a:pt x="7632281" y="1936898"/>
                  <a:pt x="7637013" y="1937545"/>
                  <a:pt x="7640564" y="1942678"/>
                </a:cubicBezTo>
                <a:lnTo>
                  <a:pt x="7640816" y="1943410"/>
                </a:lnTo>
                <a:lnTo>
                  <a:pt x="7639044" y="1944904"/>
                </a:lnTo>
                <a:lnTo>
                  <a:pt x="7638223" y="1947993"/>
                </a:lnTo>
                <a:lnTo>
                  <a:pt x="7638752" y="1956430"/>
                </a:lnTo>
                <a:lnTo>
                  <a:pt x="7639407" y="1959603"/>
                </a:lnTo>
                <a:cubicBezTo>
                  <a:pt x="7639690" y="1961788"/>
                  <a:pt x="7639658" y="1963239"/>
                  <a:pt x="7639396" y="1964244"/>
                </a:cubicBezTo>
                <a:lnTo>
                  <a:pt x="7639249" y="1964361"/>
                </a:lnTo>
                <a:lnTo>
                  <a:pt x="7639521" y="1968708"/>
                </a:lnTo>
                <a:cubicBezTo>
                  <a:pt x="7640315" y="1976045"/>
                  <a:pt x="7641402" y="1983186"/>
                  <a:pt x="7642694" y="1989983"/>
                </a:cubicBezTo>
                <a:cubicBezTo>
                  <a:pt x="7634556" y="1995729"/>
                  <a:pt x="7644169" y="2020842"/>
                  <a:pt x="7628828" y="2018094"/>
                </a:cubicBezTo>
                <a:cubicBezTo>
                  <a:pt x="7630116" y="2027262"/>
                  <a:pt x="7636485" y="2032807"/>
                  <a:pt x="7626423" y="2029720"/>
                </a:cubicBezTo>
                <a:cubicBezTo>
                  <a:pt x="7626559" y="2032738"/>
                  <a:pt x="7625703" y="2034598"/>
                  <a:pt x="7624364" y="2035929"/>
                </a:cubicBezTo>
                <a:lnTo>
                  <a:pt x="7623733" y="2036314"/>
                </a:lnTo>
                <a:lnTo>
                  <a:pt x="7626847" y="2056711"/>
                </a:lnTo>
                <a:lnTo>
                  <a:pt x="7626090" y="2059419"/>
                </a:lnTo>
                <a:lnTo>
                  <a:pt x="7629618" y="2072712"/>
                </a:lnTo>
                <a:lnTo>
                  <a:pt x="7630641" y="2079581"/>
                </a:lnTo>
                <a:lnTo>
                  <a:pt x="7632577" y="2081522"/>
                </a:lnTo>
                <a:cubicBezTo>
                  <a:pt x="7633753" y="2083617"/>
                  <a:pt x="7634261" y="2086620"/>
                  <a:pt x="7633251" y="2091658"/>
                </a:cubicBezTo>
                <a:lnTo>
                  <a:pt x="7632707" y="2092825"/>
                </a:lnTo>
                <a:lnTo>
                  <a:pt x="7635575" y="2101184"/>
                </a:lnTo>
                <a:cubicBezTo>
                  <a:pt x="7636900" y="2103876"/>
                  <a:pt x="7638586" y="2106260"/>
                  <a:pt x="7640772" y="2108190"/>
                </a:cubicBezTo>
                <a:cubicBezTo>
                  <a:pt x="7629093" y="2136655"/>
                  <a:pt x="7639778" y="2163513"/>
                  <a:pt x="7637758" y="2194409"/>
                </a:cubicBezTo>
                <a:cubicBezTo>
                  <a:pt x="7619585" y="2207765"/>
                  <a:pt x="7641835" y="2261154"/>
                  <a:pt x="7659453" y="2268824"/>
                </a:cubicBezTo>
                <a:cubicBezTo>
                  <a:pt x="7644015" y="2268997"/>
                  <a:pt x="7665037" y="2307714"/>
                  <a:pt x="7665583" y="2317700"/>
                </a:cubicBezTo>
                <a:cubicBezTo>
                  <a:pt x="7665764" y="2321029"/>
                  <a:pt x="7663671" y="2321166"/>
                  <a:pt x="7657195" y="2315619"/>
                </a:cubicBezTo>
                <a:cubicBezTo>
                  <a:pt x="7658997" y="2326231"/>
                  <a:pt x="7650972" y="2337185"/>
                  <a:pt x="7644431" y="2331209"/>
                </a:cubicBezTo>
                <a:cubicBezTo>
                  <a:pt x="7658433" y="2363448"/>
                  <a:pt x="7644510" y="2411031"/>
                  <a:pt x="7650869" y="2447461"/>
                </a:cubicBezTo>
                <a:cubicBezTo>
                  <a:pt x="7635485" y="2467322"/>
                  <a:pt x="7649719" y="2456555"/>
                  <a:pt x="7646841" y="2477156"/>
                </a:cubicBezTo>
                <a:cubicBezTo>
                  <a:pt x="7661004" y="2471521"/>
                  <a:pt x="7638896" y="2502164"/>
                  <a:pt x="7654880" y="2503292"/>
                </a:cubicBezTo>
                <a:cubicBezTo>
                  <a:pt x="7653849" y="2507005"/>
                  <a:pt x="7652348" y="2510567"/>
                  <a:pt x="7650720" y="2514131"/>
                </a:cubicBezTo>
                <a:lnTo>
                  <a:pt x="7649876" y="2516003"/>
                </a:lnTo>
                <a:lnTo>
                  <a:pt x="7649263" y="2523483"/>
                </a:lnTo>
                <a:lnTo>
                  <a:pt x="7645633" y="2525592"/>
                </a:lnTo>
                <a:lnTo>
                  <a:pt x="7642233" y="2536851"/>
                </a:lnTo>
                <a:cubicBezTo>
                  <a:pt x="7641494" y="2541069"/>
                  <a:pt x="7641323" y="2545607"/>
                  <a:pt x="7642069" y="2550622"/>
                </a:cubicBezTo>
                <a:cubicBezTo>
                  <a:pt x="7648404" y="2562959"/>
                  <a:pt x="7640640" y="2582170"/>
                  <a:pt x="7641110" y="2599544"/>
                </a:cubicBezTo>
                <a:lnTo>
                  <a:pt x="7643071" y="2607523"/>
                </a:lnTo>
                <a:lnTo>
                  <a:pt x="7639801" y="2633566"/>
                </a:lnTo>
                <a:cubicBezTo>
                  <a:pt x="7639166" y="2640978"/>
                  <a:pt x="7638833" y="2648672"/>
                  <a:pt x="7639065" y="2656773"/>
                </a:cubicBezTo>
                <a:lnTo>
                  <a:pt x="7640624" y="2671810"/>
                </a:lnTo>
                <a:lnTo>
                  <a:pt x="7639332" y="2675751"/>
                </a:lnTo>
                <a:cubicBezTo>
                  <a:pt x="7639476" y="2682617"/>
                  <a:pt x="7644027" y="2691703"/>
                  <a:pt x="7638498" y="2690893"/>
                </a:cubicBezTo>
                <a:lnTo>
                  <a:pt x="7640415" y="2698606"/>
                </a:lnTo>
                <a:lnTo>
                  <a:pt x="7636002" y="2706218"/>
                </a:lnTo>
                <a:cubicBezTo>
                  <a:pt x="7634978" y="2707053"/>
                  <a:pt x="7633887" y="2707679"/>
                  <a:pt x="7632770" y="2708079"/>
                </a:cubicBezTo>
                <a:lnTo>
                  <a:pt x="7634220" y="2718854"/>
                </a:lnTo>
                <a:lnTo>
                  <a:pt x="7631061" y="2727688"/>
                </a:lnTo>
                <a:lnTo>
                  <a:pt x="7633127" y="2735389"/>
                </a:lnTo>
                <a:lnTo>
                  <a:pt x="7632661" y="2738584"/>
                </a:lnTo>
                <a:lnTo>
                  <a:pt x="7631098" y="2746529"/>
                </a:lnTo>
                <a:cubicBezTo>
                  <a:pt x="7630002" y="2750602"/>
                  <a:pt x="7628681" y="2755160"/>
                  <a:pt x="7627624" y="2760235"/>
                </a:cubicBezTo>
                <a:lnTo>
                  <a:pt x="7627140" y="2764511"/>
                </a:lnTo>
                <a:lnTo>
                  <a:pt x="7621827" y="2773820"/>
                </a:lnTo>
                <a:cubicBezTo>
                  <a:pt x="7617811" y="2780593"/>
                  <a:pt x="7615104" y="2785923"/>
                  <a:pt x="7617284" y="2791840"/>
                </a:cubicBezTo>
                <a:cubicBezTo>
                  <a:pt x="7612094" y="2801924"/>
                  <a:pt x="7597550" y="2808970"/>
                  <a:pt x="7601430" y="2823567"/>
                </a:cubicBezTo>
                <a:cubicBezTo>
                  <a:pt x="7594841" y="2819137"/>
                  <a:pt x="7600633" y="2839778"/>
                  <a:pt x="7593865" y="2842217"/>
                </a:cubicBezTo>
                <a:cubicBezTo>
                  <a:pt x="7588415" y="2843342"/>
                  <a:pt x="7588901" y="2849866"/>
                  <a:pt x="7586893" y="2854834"/>
                </a:cubicBezTo>
                <a:cubicBezTo>
                  <a:pt x="7581327" y="2858374"/>
                  <a:pt x="7576244" y="2883372"/>
                  <a:pt x="7577046" y="2892075"/>
                </a:cubicBezTo>
                <a:cubicBezTo>
                  <a:pt x="7582584" y="2916606"/>
                  <a:pt x="7560175" y="2936338"/>
                  <a:pt x="7564026" y="2955950"/>
                </a:cubicBezTo>
                <a:cubicBezTo>
                  <a:pt x="7563501" y="2961086"/>
                  <a:pt x="7562240" y="2965343"/>
                  <a:pt x="7560529" y="2969031"/>
                </a:cubicBezTo>
                <a:lnTo>
                  <a:pt x="7554631" y="2978222"/>
                </a:lnTo>
                <a:lnTo>
                  <a:pt x="7550747" y="2978564"/>
                </a:lnTo>
                <a:lnTo>
                  <a:pt x="7548359" y="2985429"/>
                </a:lnTo>
                <a:lnTo>
                  <a:pt x="7547120" y="2986826"/>
                </a:lnTo>
                <a:cubicBezTo>
                  <a:pt x="7544741" y="2989483"/>
                  <a:pt x="7542480" y="2992194"/>
                  <a:pt x="7540621" y="2995267"/>
                </a:cubicBezTo>
                <a:cubicBezTo>
                  <a:pt x="7555200" y="3003715"/>
                  <a:pt x="7527208" y="3022799"/>
                  <a:pt x="7541739" y="3023946"/>
                </a:cubicBezTo>
                <a:cubicBezTo>
                  <a:pt x="7534059" y="3042303"/>
                  <a:pt x="7549904" y="3038579"/>
                  <a:pt x="7530781" y="3050462"/>
                </a:cubicBezTo>
                <a:cubicBezTo>
                  <a:pt x="7527838" y="3088204"/>
                  <a:pt x="7503338" y="3127251"/>
                  <a:pt x="7508515" y="3164510"/>
                </a:cubicBezTo>
                <a:cubicBezTo>
                  <a:pt x="7503888" y="3155782"/>
                  <a:pt x="7493770" y="3162549"/>
                  <a:pt x="7492866" y="3173520"/>
                </a:cubicBezTo>
                <a:cubicBezTo>
                  <a:pt x="7474179" y="3140376"/>
                  <a:pt x="7498581" y="3226463"/>
                  <a:pt x="7479395" y="3217191"/>
                </a:cubicBezTo>
                <a:cubicBezTo>
                  <a:pt x="7493905" y="3232643"/>
                  <a:pt x="7501608" y="3293915"/>
                  <a:pt x="7481475" y="3298298"/>
                </a:cubicBezTo>
                <a:cubicBezTo>
                  <a:pt x="7472089" y="3326890"/>
                  <a:pt x="7475493" y="3357480"/>
                  <a:pt x="7457722" y="3379292"/>
                </a:cubicBezTo>
                <a:cubicBezTo>
                  <a:pt x="7459285" y="3382143"/>
                  <a:pt x="7460273" y="3385199"/>
                  <a:pt x="7460850" y="3388381"/>
                </a:cubicBezTo>
                <a:lnTo>
                  <a:pt x="7461482" y="3397694"/>
                </a:lnTo>
                <a:lnTo>
                  <a:pt x="7460695" y="3398556"/>
                </a:lnTo>
                <a:cubicBezTo>
                  <a:pt x="7458532" y="3402904"/>
                  <a:pt x="7458275" y="3406007"/>
                  <a:pt x="7458858" y="3408553"/>
                </a:cubicBezTo>
                <a:lnTo>
                  <a:pt x="7460185" y="3411299"/>
                </a:lnTo>
                <a:lnTo>
                  <a:pt x="7459468" y="3418333"/>
                </a:lnTo>
                <a:lnTo>
                  <a:pt x="7459515" y="3432662"/>
                </a:lnTo>
                <a:lnTo>
                  <a:pt x="7458154" y="3434902"/>
                </a:lnTo>
                <a:lnTo>
                  <a:pt x="7456091" y="3455825"/>
                </a:lnTo>
                <a:cubicBezTo>
                  <a:pt x="7455865" y="3455850"/>
                  <a:pt x="7455638" y="3455877"/>
                  <a:pt x="7455413" y="3455903"/>
                </a:cubicBezTo>
                <a:cubicBezTo>
                  <a:pt x="7453843" y="3456557"/>
                  <a:pt x="7452596" y="3457940"/>
                  <a:pt x="7451989" y="3460886"/>
                </a:cubicBezTo>
                <a:cubicBezTo>
                  <a:pt x="7443388" y="3453296"/>
                  <a:pt x="7447961" y="3461529"/>
                  <a:pt x="7446929" y="3470886"/>
                </a:cubicBezTo>
                <a:cubicBezTo>
                  <a:pt x="7433341" y="3461186"/>
                  <a:pt x="7436171" y="3489615"/>
                  <a:pt x="7427213" y="3491353"/>
                </a:cubicBezTo>
                <a:cubicBezTo>
                  <a:pt x="7426761" y="3498443"/>
                  <a:pt x="7426037" y="3505767"/>
                  <a:pt x="7424990" y="3513143"/>
                </a:cubicBezTo>
                <a:lnTo>
                  <a:pt x="7424186" y="3517424"/>
                </a:lnTo>
                <a:cubicBezTo>
                  <a:pt x="7424132" y="3517438"/>
                  <a:pt x="7424077" y="3517453"/>
                  <a:pt x="7424024" y="3517467"/>
                </a:cubicBezTo>
                <a:cubicBezTo>
                  <a:pt x="7423536" y="3518305"/>
                  <a:pt x="7423153" y="3519678"/>
                  <a:pt x="7422883" y="3521896"/>
                </a:cubicBezTo>
                <a:lnTo>
                  <a:pt x="7422723" y="3525229"/>
                </a:lnTo>
                <a:lnTo>
                  <a:pt x="7421163" y="3533534"/>
                </a:lnTo>
                <a:lnTo>
                  <a:pt x="7419650" y="3536108"/>
                </a:lnTo>
                <a:lnTo>
                  <a:pt x="7417640" y="3536718"/>
                </a:lnTo>
                <a:lnTo>
                  <a:pt x="7417697" y="3537534"/>
                </a:lnTo>
                <a:cubicBezTo>
                  <a:pt x="7419749" y="3544077"/>
                  <a:pt x="7423989" y="3546875"/>
                  <a:pt x="7409814" y="3551598"/>
                </a:cubicBezTo>
                <a:cubicBezTo>
                  <a:pt x="7412376" y="3566128"/>
                  <a:pt x="7404108" y="3567090"/>
                  <a:pt x="7397719" y="3584844"/>
                </a:cubicBezTo>
                <a:cubicBezTo>
                  <a:pt x="7401116" y="3593573"/>
                  <a:pt x="7398130" y="3599358"/>
                  <a:pt x="7393057" y="3604546"/>
                </a:cubicBezTo>
                <a:cubicBezTo>
                  <a:pt x="7391792" y="3622895"/>
                  <a:pt x="7383125" y="3638008"/>
                  <a:pt x="7377811" y="3657793"/>
                </a:cubicBezTo>
                <a:cubicBezTo>
                  <a:pt x="7379886" y="3680874"/>
                  <a:pt x="7366255" y="3689531"/>
                  <a:pt x="7360624" y="3710685"/>
                </a:cubicBezTo>
                <a:cubicBezTo>
                  <a:pt x="7367950" y="3731637"/>
                  <a:pt x="7347999" y="3723947"/>
                  <a:pt x="7341489" y="3734006"/>
                </a:cubicBezTo>
                <a:lnTo>
                  <a:pt x="7340478" y="3737028"/>
                </a:lnTo>
                <a:lnTo>
                  <a:pt x="7340489" y="3745476"/>
                </a:lnTo>
                <a:lnTo>
                  <a:pt x="7340950" y="3748687"/>
                </a:lnTo>
                <a:cubicBezTo>
                  <a:pt x="7341098" y="3750887"/>
                  <a:pt x="7340976" y="3752333"/>
                  <a:pt x="7340653" y="3753314"/>
                </a:cubicBezTo>
                <a:lnTo>
                  <a:pt x="7340500" y="3753419"/>
                </a:lnTo>
                <a:lnTo>
                  <a:pt x="7340506" y="3757774"/>
                </a:lnTo>
                <a:cubicBezTo>
                  <a:pt x="7340847" y="3765147"/>
                  <a:pt x="7341495" y="3772345"/>
                  <a:pt x="7342369" y="3779218"/>
                </a:cubicBezTo>
                <a:cubicBezTo>
                  <a:pt x="7333890" y="3784348"/>
                  <a:pt x="7341949" y="3810090"/>
                  <a:pt x="7326800" y="3806225"/>
                </a:cubicBezTo>
                <a:cubicBezTo>
                  <a:pt x="7327524" y="3815461"/>
                  <a:pt x="7333545" y="3821456"/>
                  <a:pt x="7323686" y="3817640"/>
                </a:cubicBezTo>
                <a:cubicBezTo>
                  <a:pt x="7323637" y="3820659"/>
                  <a:pt x="7322668" y="3822449"/>
                  <a:pt x="7321247" y="3823678"/>
                </a:cubicBezTo>
                <a:lnTo>
                  <a:pt x="7320595" y="3824018"/>
                </a:lnTo>
                <a:lnTo>
                  <a:pt x="7322453" y="3844579"/>
                </a:lnTo>
                <a:lnTo>
                  <a:pt x="7321532" y="3847225"/>
                </a:lnTo>
                <a:lnTo>
                  <a:pt x="7324238" y="3860736"/>
                </a:lnTo>
                <a:lnTo>
                  <a:pt x="7324840" y="3867658"/>
                </a:lnTo>
                <a:lnTo>
                  <a:pt x="7326655" y="3869733"/>
                </a:lnTo>
                <a:cubicBezTo>
                  <a:pt x="7327701" y="3871909"/>
                  <a:pt x="7328023" y="3874942"/>
                  <a:pt x="7326706" y="3879891"/>
                </a:cubicBezTo>
                <a:lnTo>
                  <a:pt x="7326093" y="3881013"/>
                </a:lnTo>
                <a:lnTo>
                  <a:pt x="7328442" y="3889558"/>
                </a:lnTo>
                <a:cubicBezTo>
                  <a:pt x="7329602" y="3892339"/>
                  <a:pt x="7331138" y="3894839"/>
                  <a:pt x="7333203" y="3896924"/>
                </a:cubicBezTo>
                <a:cubicBezTo>
                  <a:pt x="7319795" y="3924445"/>
                  <a:pt x="7328820" y="3952004"/>
                  <a:pt x="7324908" y="3982658"/>
                </a:cubicBezTo>
                <a:cubicBezTo>
                  <a:pt x="7325522" y="4017325"/>
                  <a:pt x="7327874" y="4041416"/>
                  <a:pt x="7327588" y="4064228"/>
                </a:cubicBezTo>
                <a:cubicBezTo>
                  <a:pt x="7328735" y="4074940"/>
                  <a:pt x="7329351" y="4153102"/>
                  <a:pt x="7323186" y="4146664"/>
                </a:cubicBezTo>
                <a:cubicBezTo>
                  <a:pt x="7335189" y="4179829"/>
                  <a:pt x="7318370" y="4199117"/>
                  <a:pt x="7322488" y="4235901"/>
                </a:cubicBezTo>
                <a:cubicBezTo>
                  <a:pt x="7305909" y="4254573"/>
                  <a:pt x="7320783" y="4244884"/>
                  <a:pt x="7316645" y="4265209"/>
                </a:cubicBezTo>
                <a:cubicBezTo>
                  <a:pt x="7331133" y="4260631"/>
                  <a:pt x="7307179" y="4289560"/>
                  <a:pt x="7323069" y="4291857"/>
                </a:cubicBezTo>
                <a:cubicBezTo>
                  <a:pt x="7321814" y="4295483"/>
                  <a:pt x="7320095" y="4298923"/>
                  <a:pt x="7318251" y="4302359"/>
                </a:cubicBezTo>
                <a:lnTo>
                  <a:pt x="7317295" y="4304161"/>
                </a:lnTo>
                <a:lnTo>
                  <a:pt x="7316223" y="4311573"/>
                </a:lnTo>
                <a:lnTo>
                  <a:pt x="7312469" y="4313411"/>
                </a:lnTo>
                <a:lnTo>
                  <a:pt x="7306447" y="4403491"/>
                </a:lnTo>
                <a:cubicBezTo>
                  <a:pt x="7308849" y="4411399"/>
                  <a:pt x="7308497" y="4436984"/>
                  <a:pt x="7303688" y="4442497"/>
                </a:cubicBezTo>
                <a:cubicBezTo>
                  <a:pt x="7302637" y="4447969"/>
                  <a:pt x="7304327" y="4453942"/>
                  <a:pt x="7299181" y="4457128"/>
                </a:cubicBezTo>
                <a:cubicBezTo>
                  <a:pt x="7296154" y="4469016"/>
                  <a:pt x="7289197" y="4496240"/>
                  <a:pt x="7285530" y="4513823"/>
                </a:cubicBezTo>
                <a:cubicBezTo>
                  <a:pt x="7288769" y="4518560"/>
                  <a:pt x="7287100" y="4524649"/>
                  <a:pt x="7284412" y="4532609"/>
                </a:cubicBezTo>
                <a:lnTo>
                  <a:pt x="7282601" y="4540125"/>
                </a:lnTo>
                <a:lnTo>
                  <a:pt x="7291785" y="4563650"/>
                </a:lnTo>
                <a:lnTo>
                  <a:pt x="7284191" y="4636427"/>
                </a:lnTo>
                <a:lnTo>
                  <a:pt x="7292797" y="4672055"/>
                </a:lnTo>
                <a:cubicBezTo>
                  <a:pt x="7294304" y="4686552"/>
                  <a:pt x="7294421" y="4700466"/>
                  <a:pt x="7295425" y="4713953"/>
                </a:cubicBezTo>
                <a:cubicBezTo>
                  <a:pt x="7296104" y="4744441"/>
                  <a:pt x="7280378" y="4723911"/>
                  <a:pt x="7292574" y="4762180"/>
                </a:cubicBezTo>
                <a:cubicBezTo>
                  <a:pt x="7286719" y="4766152"/>
                  <a:pt x="7286266" y="4770971"/>
                  <a:pt x="7288689" y="4779168"/>
                </a:cubicBezTo>
                <a:cubicBezTo>
                  <a:pt x="7288592" y="4793971"/>
                  <a:pt x="7274303" y="4792486"/>
                  <a:pt x="7282355" y="4807636"/>
                </a:cubicBezTo>
                <a:cubicBezTo>
                  <a:pt x="7278556" y="4806204"/>
                  <a:pt x="7277539" y="4813202"/>
                  <a:pt x="7276505" y="4819678"/>
                </a:cubicBezTo>
                <a:lnTo>
                  <a:pt x="7273752" y="4823797"/>
                </a:lnTo>
                <a:lnTo>
                  <a:pt x="7283683" y="4847794"/>
                </a:lnTo>
                <a:cubicBezTo>
                  <a:pt x="7296832" y="4890479"/>
                  <a:pt x="7302379" y="4941877"/>
                  <a:pt x="7311552" y="4978326"/>
                </a:cubicBezTo>
                <a:cubicBezTo>
                  <a:pt x="7284161" y="4998846"/>
                  <a:pt x="7309660" y="4989594"/>
                  <a:pt x="7304880" y="5015024"/>
                </a:cubicBezTo>
                <a:cubicBezTo>
                  <a:pt x="7330355" y="5012307"/>
                  <a:pt x="7291032" y="5044485"/>
                  <a:pt x="7319932" y="5050993"/>
                </a:cubicBezTo>
                <a:cubicBezTo>
                  <a:pt x="7318148" y="5055414"/>
                  <a:pt x="7315506" y="5059493"/>
                  <a:pt x="7312641" y="5063537"/>
                </a:cubicBezTo>
                <a:lnTo>
                  <a:pt x="7311153" y="5065661"/>
                </a:lnTo>
                <a:lnTo>
                  <a:pt x="7310197" y="5075032"/>
                </a:lnTo>
                <a:lnTo>
                  <a:pt x="7303683" y="5076576"/>
                </a:lnTo>
                <a:lnTo>
                  <a:pt x="7297768" y="5089898"/>
                </a:lnTo>
                <a:cubicBezTo>
                  <a:pt x="7296519" y="5095057"/>
                  <a:pt x="7296302" y="5100805"/>
                  <a:pt x="7297750" y="5107454"/>
                </a:cubicBezTo>
                <a:cubicBezTo>
                  <a:pt x="7309447" y="5125240"/>
                  <a:pt x="7295812" y="5147341"/>
                  <a:pt x="7297014" y="5169708"/>
                </a:cubicBezTo>
                <a:lnTo>
                  <a:pt x="7300719" y="5180532"/>
                </a:lnTo>
                <a:lnTo>
                  <a:pt x="7295705" y="5210620"/>
                </a:lnTo>
                <a:lnTo>
                  <a:pt x="7296901" y="5212749"/>
                </a:lnTo>
                <a:cubicBezTo>
                  <a:pt x="7296704" y="5218058"/>
                  <a:pt x="7294377" y="5228574"/>
                  <a:pt x="7294523" y="5242477"/>
                </a:cubicBezTo>
                <a:lnTo>
                  <a:pt x="7297776" y="5296160"/>
                </a:lnTo>
                <a:lnTo>
                  <a:pt x="7289955" y="5304499"/>
                </a:lnTo>
                <a:lnTo>
                  <a:pt x="7286210" y="5305374"/>
                </a:lnTo>
                <a:lnTo>
                  <a:pt x="7286995" y="5320092"/>
                </a:lnTo>
                <a:lnTo>
                  <a:pt x="7281550" y="5330613"/>
                </a:lnTo>
                <a:lnTo>
                  <a:pt x="7285354" y="5340890"/>
                </a:lnTo>
                <a:lnTo>
                  <a:pt x="7281914" y="5354491"/>
                </a:lnTo>
                <a:cubicBezTo>
                  <a:pt x="7280017" y="5359352"/>
                  <a:pt x="7277725" y="5364763"/>
                  <a:pt x="7275918" y="5370917"/>
                </a:cubicBezTo>
                <a:lnTo>
                  <a:pt x="7267655" y="5384350"/>
                </a:lnTo>
                <a:lnTo>
                  <a:pt x="7263791" y="5406610"/>
                </a:lnTo>
                <a:cubicBezTo>
                  <a:pt x="7260956" y="5423841"/>
                  <a:pt x="7257650" y="5440271"/>
                  <a:pt x="7251522" y="5456222"/>
                </a:cubicBezTo>
                <a:cubicBezTo>
                  <a:pt x="7253699" y="5469913"/>
                  <a:pt x="7252931" y="5482529"/>
                  <a:pt x="7242311" y="5493751"/>
                </a:cubicBezTo>
                <a:cubicBezTo>
                  <a:pt x="7236636" y="5529727"/>
                  <a:pt x="7245809" y="5539513"/>
                  <a:pt x="7231835" y="5561252"/>
                </a:cubicBezTo>
                <a:cubicBezTo>
                  <a:pt x="7236311" y="5568555"/>
                  <a:pt x="7238499" y="5573475"/>
                  <a:pt x="7239152" y="5577121"/>
                </a:cubicBezTo>
                <a:cubicBezTo>
                  <a:pt x="7241111" y="5588065"/>
                  <a:pt x="7229268" y="5587525"/>
                  <a:pt x="7224043" y="5605355"/>
                </a:cubicBezTo>
                <a:cubicBezTo>
                  <a:pt x="7216774" y="5624244"/>
                  <a:pt x="7213225" y="5590845"/>
                  <a:pt x="7209229" y="5609118"/>
                </a:cubicBezTo>
                <a:cubicBezTo>
                  <a:pt x="7212098" y="5628346"/>
                  <a:pt x="7194168" y="5628785"/>
                  <a:pt x="7198222" y="5648700"/>
                </a:cubicBezTo>
                <a:cubicBezTo>
                  <a:pt x="7212577" y="5642705"/>
                  <a:pt x="7189541" y="5689259"/>
                  <a:pt x="7201221" y="5689771"/>
                </a:cubicBezTo>
                <a:cubicBezTo>
                  <a:pt x="7181618" y="5708428"/>
                  <a:pt x="7201258" y="5715573"/>
                  <a:pt x="7192555" y="5739098"/>
                </a:cubicBezTo>
                <a:cubicBezTo>
                  <a:pt x="7184486" y="5750478"/>
                  <a:pt x="7182208" y="5758416"/>
                  <a:pt x="7187522" y="5768603"/>
                </a:cubicBezTo>
                <a:cubicBezTo>
                  <a:pt x="7148692" y="5821144"/>
                  <a:pt x="7181577" y="5799065"/>
                  <a:pt x="7162500" y="5846928"/>
                </a:cubicBezTo>
                <a:lnTo>
                  <a:pt x="7160827" y="5850799"/>
                </a:lnTo>
                <a:lnTo>
                  <a:pt x="7163312" y="5866636"/>
                </a:lnTo>
                <a:cubicBezTo>
                  <a:pt x="7163884" y="5867070"/>
                  <a:pt x="7164455" y="5867505"/>
                  <a:pt x="7165029" y="5867939"/>
                </a:cubicBezTo>
                <a:lnTo>
                  <a:pt x="7142501" y="5914339"/>
                </a:lnTo>
                <a:lnTo>
                  <a:pt x="7143151" y="5921221"/>
                </a:lnTo>
                <a:lnTo>
                  <a:pt x="7123808" y="5950546"/>
                </a:lnTo>
                <a:lnTo>
                  <a:pt x="7116299" y="5966186"/>
                </a:lnTo>
                <a:lnTo>
                  <a:pt x="7106117" y="5983669"/>
                </a:lnTo>
                <a:lnTo>
                  <a:pt x="7109622" y="5995569"/>
                </a:lnTo>
                <a:cubicBezTo>
                  <a:pt x="7114727" y="6023526"/>
                  <a:pt x="7092983" y="6067450"/>
                  <a:pt x="7116605" y="6077139"/>
                </a:cubicBezTo>
                <a:cubicBezTo>
                  <a:pt x="7102148" y="6089933"/>
                  <a:pt x="7125501" y="6101908"/>
                  <a:pt x="7127573" y="6115892"/>
                </a:cubicBezTo>
                <a:cubicBezTo>
                  <a:pt x="7118381" y="6127056"/>
                  <a:pt x="7126331" y="6132595"/>
                  <a:pt x="7128098" y="6142737"/>
                </a:cubicBezTo>
                <a:cubicBezTo>
                  <a:pt x="7122429" y="6147329"/>
                  <a:pt x="7122724" y="6155912"/>
                  <a:pt x="7129375" y="6158833"/>
                </a:cubicBezTo>
                <a:cubicBezTo>
                  <a:pt x="7144709" y="6154689"/>
                  <a:pt x="7137060" y="6184499"/>
                  <a:pt x="7147635" y="6186714"/>
                </a:cubicBezTo>
                <a:cubicBezTo>
                  <a:pt x="7149842" y="6204016"/>
                  <a:pt x="7136414" y="6279145"/>
                  <a:pt x="7153343" y="6291871"/>
                </a:cubicBezTo>
                <a:cubicBezTo>
                  <a:pt x="7161381" y="6326852"/>
                  <a:pt x="7134450" y="6377408"/>
                  <a:pt x="7134923" y="6392273"/>
                </a:cubicBezTo>
                <a:cubicBezTo>
                  <a:pt x="7103997" y="6407024"/>
                  <a:pt x="7185503" y="6478818"/>
                  <a:pt x="7187236" y="6541940"/>
                </a:cubicBezTo>
                <a:cubicBezTo>
                  <a:pt x="7184250" y="6550446"/>
                  <a:pt x="7184290" y="6554993"/>
                  <a:pt x="7191340" y="6557275"/>
                </a:cubicBezTo>
                <a:cubicBezTo>
                  <a:pt x="7195412" y="6573685"/>
                  <a:pt x="7202070" y="6606060"/>
                  <a:pt x="7211670" y="6640404"/>
                </a:cubicBezTo>
                <a:cubicBezTo>
                  <a:pt x="7219591" y="6666216"/>
                  <a:pt x="7212698" y="6793331"/>
                  <a:pt x="7221085" y="6827708"/>
                </a:cubicBezTo>
                <a:lnTo>
                  <a:pt x="7227698" y="6857999"/>
                </a:lnTo>
                <a:lnTo>
                  <a:pt x="0" y="6857999"/>
                </a:lnTo>
                <a:close/>
              </a:path>
            </a:pathLst>
          </a:custGeom>
        </p:spPr>
      </p:pic>
    </p:spTree>
    <p:extLst>
      <p:ext uri="{BB962C8B-B14F-4D97-AF65-F5344CB8AC3E}">
        <p14:creationId xmlns:p14="http://schemas.microsoft.com/office/powerpoint/2010/main" val="36030591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Content Placeholder 12" descr="Map&#10;&#10;Description automatically generated with medium confidence">
            <a:extLst>
              <a:ext uri="{FF2B5EF4-FFF2-40B4-BE49-F238E27FC236}">
                <a16:creationId xmlns:a16="http://schemas.microsoft.com/office/drawing/2014/main" id="{82DB3EFC-0978-3916-A878-E8678EB215B7}"/>
              </a:ext>
            </a:extLst>
          </p:cNvPr>
          <p:cNvPicPr>
            <a:picLocks noChangeAspect="1"/>
          </p:cNvPicPr>
          <p:nvPr/>
        </p:nvPicPr>
        <p:blipFill rotWithShape="1">
          <a:blip r:embed="rId2"/>
          <a:srcRect t="25658" r="-5" b="8797"/>
          <a:stretch/>
        </p:blipFill>
        <p:spPr>
          <a:xfrm>
            <a:off x="-120392" y="10"/>
            <a:ext cx="9598930" cy="6857990"/>
          </a:xfrm>
          <a:prstGeom prst="rect">
            <a:avLst/>
          </a:prstGeom>
        </p:spPr>
      </p:pic>
      <p:sp>
        <p:nvSpPr>
          <p:cNvPr id="18" name="Content Placeholder 17">
            <a:extLst>
              <a:ext uri="{FF2B5EF4-FFF2-40B4-BE49-F238E27FC236}">
                <a16:creationId xmlns:a16="http://schemas.microsoft.com/office/drawing/2014/main" id="{4236D33A-9D72-E53E-1C93-12B57163EF62}"/>
              </a:ext>
            </a:extLst>
          </p:cNvPr>
          <p:cNvSpPr>
            <a:spLocks noGrp="1"/>
          </p:cNvSpPr>
          <p:nvPr>
            <p:ph idx="1"/>
          </p:nvPr>
        </p:nvSpPr>
        <p:spPr>
          <a:xfrm>
            <a:off x="274319" y="6266029"/>
            <a:ext cx="4177756" cy="706271"/>
          </a:xfrm>
        </p:spPr>
        <p:txBody>
          <a:bodyPr>
            <a:normAutofit/>
          </a:bodyPr>
          <a:lstStyle/>
          <a:p>
            <a:pPr marL="0" indent="0">
              <a:buNone/>
            </a:pPr>
            <a:r>
              <a:rPr lang="en-US" sz="2000" dirty="0">
                <a:latin typeface="Times New Roman" panose="02020603050405020304" pitchFamily="18" charset="0"/>
                <a:cs typeface="Times New Roman" panose="02020603050405020304" pitchFamily="18" charset="0"/>
              </a:rPr>
              <a:t>   0 – 9        10 – 19     20 – 29        30+</a:t>
            </a:r>
          </a:p>
        </p:txBody>
      </p:sp>
      <p:sp>
        <p:nvSpPr>
          <p:cNvPr id="15" name="TextBox 14">
            <a:extLst>
              <a:ext uri="{FF2B5EF4-FFF2-40B4-BE49-F238E27FC236}">
                <a16:creationId xmlns:a16="http://schemas.microsoft.com/office/drawing/2014/main" id="{2FC71932-16D7-E7A6-92F5-B7A71F2FD98E}"/>
              </a:ext>
            </a:extLst>
          </p:cNvPr>
          <p:cNvSpPr txBox="1"/>
          <p:nvPr/>
        </p:nvSpPr>
        <p:spPr>
          <a:xfrm>
            <a:off x="279558" y="5500688"/>
            <a:ext cx="437464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Rates per 100,000 people </a:t>
            </a:r>
          </a:p>
        </p:txBody>
      </p:sp>
      <p:sp>
        <p:nvSpPr>
          <p:cNvPr id="16" name="TextBox 15">
            <a:extLst>
              <a:ext uri="{FF2B5EF4-FFF2-40B4-BE49-F238E27FC236}">
                <a16:creationId xmlns:a16="http://schemas.microsoft.com/office/drawing/2014/main" id="{22EFD158-DD79-7C83-291C-DB50F97222F3}"/>
              </a:ext>
            </a:extLst>
          </p:cNvPr>
          <p:cNvSpPr txBox="1"/>
          <p:nvPr/>
        </p:nvSpPr>
        <p:spPr>
          <a:xfrm>
            <a:off x="7365856" y="1041606"/>
            <a:ext cx="4825838" cy="1569660"/>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Homicide Rates in the Northern Triangle &amp; Surrounding Region  2021</a:t>
            </a:r>
          </a:p>
          <a:p>
            <a:r>
              <a:rPr lang="en-US" sz="2400" b="1" i="1" dirty="0">
                <a:latin typeface="Times New Roman" panose="02020603050405020304" pitchFamily="18" charset="0"/>
                <a:cs typeface="Times New Roman" panose="02020603050405020304" pitchFamily="18" charset="0"/>
              </a:rPr>
              <a:t>                            </a:t>
            </a:r>
            <a:r>
              <a:rPr lang="en-US" sz="2000" b="1" i="1" dirty="0">
                <a:latin typeface="Times New Roman" panose="02020603050405020304" pitchFamily="18" charset="0"/>
                <a:cs typeface="Times New Roman" panose="02020603050405020304" pitchFamily="18" charset="0"/>
              </a:rPr>
              <a:t>Source</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InSight</a:t>
            </a:r>
            <a:r>
              <a:rPr lang="en-US" sz="2000" b="1" dirty="0">
                <a:latin typeface="Times New Roman" panose="02020603050405020304" pitchFamily="18" charset="0"/>
                <a:cs typeface="Times New Roman" panose="02020603050405020304" pitchFamily="18" charset="0"/>
              </a:rPr>
              <a:t> Crime</a:t>
            </a:r>
          </a:p>
        </p:txBody>
      </p:sp>
      <p:sp>
        <p:nvSpPr>
          <p:cNvPr id="17" name="TextBox 16">
            <a:extLst>
              <a:ext uri="{FF2B5EF4-FFF2-40B4-BE49-F238E27FC236}">
                <a16:creationId xmlns:a16="http://schemas.microsoft.com/office/drawing/2014/main" id="{B919BF1F-F6B4-E7F3-A170-EDD531598935}"/>
              </a:ext>
            </a:extLst>
          </p:cNvPr>
          <p:cNvSpPr txBox="1"/>
          <p:nvPr/>
        </p:nvSpPr>
        <p:spPr>
          <a:xfrm>
            <a:off x="6697503" y="2912850"/>
            <a:ext cx="1336707" cy="646331"/>
          </a:xfrm>
          <a:prstGeom prst="rect">
            <a:avLst/>
          </a:prstGeom>
          <a:noFill/>
        </p:spPr>
        <p:txBody>
          <a:bodyPr wrap="square" rtlCol="0">
            <a:spAutoFit/>
          </a:bodyPr>
          <a:lstStyle/>
          <a:p>
            <a:r>
              <a:rPr lang="en-US" b="1" dirty="0">
                <a:cs typeface="Times New Roman" panose="02020603050405020304" pitchFamily="18" charset="0"/>
              </a:rPr>
              <a:t>Nicaragua </a:t>
            </a:r>
          </a:p>
          <a:p>
            <a:r>
              <a:rPr lang="en-US" b="1" dirty="0">
                <a:cs typeface="Times New Roman" panose="02020603050405020304" pitchFamily="18" charset="0"/>
              </a:rPr>
              <a:t>6</a:t>
            </a:r>
          </a:p>
        </p:txBody>
      </p:sp>
      <p:sp>
        <p:nvSpPr>
          <p:cNvPr id="19" name="AutoShape 2">
            <a:extLst>
              <a:ext uri="{FF2B5EF4-FFF2-40B4-BE49-F238E27FC236}">
                <a16:creationId xmlns:a16="http://schemas.microsoft.com/office/drawing/2014/main" id="{26506781-501C-071D-6254-6F4F713621C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AutoShape 4">
            <a:extLst>
              <a:ext uri="{FF2B5EF4-FFF2-40B4-BE49-F238E27FC236}">
                <a16:creationId xmlns:a16="http://schemas.microsoft.com/office/drawing/2014/main" id="{D5AC3340-F694-12C5-45F5-1D37BDAACB63}"/>
              </a:ext>
            </a:extLst>
          </p:cNvPr>
          <p:cNvSpPr>
            <a:spLocks noChangeAspect="1" noChangeArrowheads="1"/>
          </p:cNvSpPr>
          <p:nvPr/>
        </p:nvSpPr>
        <p:spPr bwMode="auto">
          <a:xfrm>
            <a:off x="6086475"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AutoShape 6">
            <a:extLst>
              <a:ext uri="{FF2B5EF4-FFF2-40B4-BE49-F238E27FC236}">
                <a16:creationId xmlns:a16="http://schemas.microsoft.com/office/drawing/2014/main" id="{C577F6AE-8D85-EB18-69BD-A1C5388419A3}"/>
              </a:ext>
            </a:extLst>
          </p:cNvPr>
          <p:cNvSpPr>
            <a:spLocks noChangeAspect="1" noChangeArrowheads="1"/>
          </p:cNvSpPr>
          <p:nvPr/>
        </p:nvSpPr>
        <p:spPr bwMode="auto">
          <a:xfrm>
            <a:off x="6096000" y="340371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TextBox 25">
            <a:extLst>
              <a:ext uri="{FF2B5EF4-FFF2-40B4-BE49-F238E27FC236}">
                <a16:creationId xmlns:a16="http://schemas.microsoft.com/office/drawing/2014/main" id="{2A0D0BB7-F630-31FB-127A-1AA3E1C13D0F}"/>
              </a:ext>
            </a:extLst>
          </p:cNvPr>
          <p:cNvSpPr txBox="1"/>
          <p:nvPr/>
        </p:nvSpPr>
        <p:spPr>
          <a:xfrm>
            <a:off x="6238875" y="843711"/>
            <a:ext cx="1213431" cy="646331"/>
          </a:xfrm>
          <a:prstGeom prst="rect">
            <a:avLst/>
          </a:prstGeom>
          <a:noFill/>
        </p:spPr>
        <p:txBody>
          <a:bodyPr wrap="square" rtlCol="0">
            <a:spAutoFit/>
          </a:bodyPr>
          <a:lstStyle/>
          <a:p>
            <a:r>
              <a:rPr lang="en-US" b="1" dirty="0">
                <a:cs typeface="Times New Roman" panose="02020603050405020304" pitchFamily="18" charset="0"/>
              </a:rPr>
              <a:t>Honduras</a:t>
            </a:r>
          </a:p>
          <a:p>
            <a:r>
              <a:rPr lang="en-US" b="1" dirty="0">
                <a:cs typeface="Times New Roman" panose="02020603050405020304" pitchFamily="18" charset="0"/>
              </a:rPr>
              <a:t>39</a:t>
            </a:r>
          </a:p>
        </p:txBody>
      </p:sp>
      <p:sp>
        <p:nvSpPr>
          <p:cNvPr id="28" name="TextBox 27">
            <a:extLst>
              <a:ext uri="{FF2B5EF4-FFF2-40B4-BE49-F238E27FC236}">
                <a16:creationId xmlns:a16="http://schemas.microsoft.com/office/drawing/2014/main" id="{546BC7A9-40F0-AE33-D453-1CBD5F6E7857}"/>
              </a:ext>
            </a:extLst>
          </p:cNvPr>
          <p:cNvSpPr txBox="1"/>
          <p:nvPr/>
        </p:nvSpPr>
        <p:spPr>
          <a:xfrm>
            <a:off x="3223167" y="3469542"/>
            <a:ext cx="1442395" cy="646331"/>
          </a:xfrm>
          <a:prstGeom prst="rect">
            <a:avLst/>
          </a:prstGeom>
          <a:noFill/>
        </p:spPr>
        <p:txBody>
          <a:bodyPr wrap="square" rtlCol="0">
            <a:spAutoFit/>
          </a:bodyPr>
          <a:lstStyle/>
          <a:p>
            <a:r>
              <a:rPr lang="en-US" b="1" dirty="0"/>
              <a:t>El Salvador</a:t>
            </a:r>
          </a:p>
          <a:p>
            <a:r>
              <a:rPr lang="en-US" b="1" dirty="0"/>
              <a:t>18</a:t>
            </a:r>
          </a:p>
        </p:txBody>
      </p:sp>
      <p:sp>
        <p:nvSpPr>
          <p:cNvPr id="30" name="TextBox 29">
            <a:extLst>
              <a:ext uri="{FF2B5EF4-FFF2-40B4-BE49-F238E27FC236}">
                <a16:creationId xmlns:a16="http://schemas.microsoft.com/office/drawing/2014/main" id="{6B8CBA99-DDEF-7D53-4486-C62C304C2E2F}"/>
              </a:ext>
            </a:extLst>
          </p:cNvPr>
          <p:cNvSpPr txBox="1"/>
          <p:nvPr/>
        </p:nvSpPr>
        <p:spPr>
          <a:xfrm>
            <a:off x="1528762" y="2514975"/>
            <a:ext cx="1314450" cy="646331"/>
          </a:xfrm>
          <a:prstGeom prst="rect">
            <a:avLst/>
          </a:prstGeom>
          <a:noFill/>
        </p:spPr>
        <p:txBody>
          <a:bodyPr wrap="square" rtlCol="0">
            <a:spAutoFit/>
          </a:bodyPr>
          <a:lstStyle/>
          <a:p>
            <a:r>
              <a:rPr lang="en-US" b="1" dirty="0"/>
              <a:t>Guatemala</a:t>
            </a:r>
          </a:p>
          <a:p>
            <a:r>
              <a:rPr lang="en-US" b="1" dirty="0"/>
              <a:t>17</a:t>
            </a:r>
          </a:p>
        </p:txBody>
      </p:sp>
      <p:sp>
        <p:nvSpPr>
          <p:cNvPr id="31" name="TextBox 30">
            <a:extLst>
              <a:ext uri="{FF2B5EF4-FFF2-40B4-BE49-F238E27FC236}">
                <a16:creationId xmlns:a16="http://schemas.microsoft.com/office/drawing/2014/main" id="{2518554D-BCE1-B846-D72A-BB68665B3BBF}"/>
              </a:ext>
            </a:extLst>
          </p:cNvPr>
          <p:cNvSpPr txBox="1"/>
          <p:nvPr/>
        </p:nvSpPr>
        <p:spPr>
          <a:xfrm>
            <a:off x="957262" y="341397"/>
            <a:ext cx="1885950" cy="646331"/>
          </a:xfrm>
          <a:prstGeom prst="rect">
            <a:avLst/>
          </a:prstGeom>
          <a:noFill/>
        </p:spPr>
        <p:txBody>
          <a:bodyPr wrap="square" rtlCol="0">
            <a:spAutoFit/>
          </a:bodyPr>
          <a:lstStyle/>
          <a:p>
            <a:r>
              <a:rPr lang="en-US" b="1" dirty="0"/>
              <a:t>Mexico</a:t>
            </a:r>
          </a:p>
          <a:p>
            <a:r>
              <a:rPr lang="en-US" b="1" dirty="0"/>
              <a:t>26</a:t>
            </a:r>
          </a:p>
        </p:txBody>
      </p:sp>
    </p:spTree>
    <p:extLst>
      <p:ext uri="{BB962C8B-B14F-4D97-AF65-F5344CB8AC3E}">
        <p14:creationId xmlns:p14="http://schemas.microsoft.com/office/powerpoint/2010/main" val="2959262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31">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ight Triangle 33">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descr="Chart, application&#10;&#10;Description automatically generated with medium confidence">
            <a:extLst>
              <a:ext uri="{FF2B5EF4-FFF2-40B4-BE49-F238E27FC236}">
                <a16:creationId xmlns:a16="http://schemas.microsoft.com/office/drawing/2014/main" id="{85B99AA4-B07D-AF66-B16C-0FD31C91C039}"/>
              </a:ext>
            </a:extLst>
          </p:cNvPr>
          <p:cNvPicPr>
            <a:picLocks noGrp="1" noChangeAspect="1"/>
          </p:cNvPicPr>
          <p:nvPr>
            <p:ph idx="1"/>
          </p:nvPr>
        </p:nvPicPr>
        <p:blipFill>
          <a:blip r:embed="rId2"/>
          <a:stretch>
            <a:fillRect/>
          </a:stretch>
        </p:blipFill>
        <p:spPr>
          <a:xfrm>
            <a:off x="1100138" y="1080883"/>
            <a:ext cx="8581554" cy="4462667"/>
          </a:xfrm>
          <a:prstGeom prst="rect">
            <a:avLst/>
          </a:prstGeom>
        </p:spPr>
      </p:pic>
    </p:spTree>
    <p:extLst>
      <p:ext uri="{BB962C8B-B14F-4D97-AF65-F5344CB8AC3E}">
        <p14:creationId xmlns:p14="http://schemas.microsoft.com/office/powerpoint/2010/main" val="1227695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Map&#10;&#10;Description automatically generated">
            <a:extLst>
              <a:ext uri="{FF2B5EF4-FFF2-40B4-BE49-F238E27FC236}">
                <a16:creationId xmlns:a16="http://schemas.microsoft.com/office/drawing/2014/main" id="{FE563279-8EF1-E645-B074-6A6B6870F3E4}"/>
              </a:ext>
            </a:extLst>
          </p:cNvPr>
          <p:cNvPicPr>
            <a:picLocks noGrp="1" noChangeAspect="1"/>
          </p:cNvPicPr>
          <p:nvPr>
            <p:ph idx="1"/>
          </p:nvPr>
        </p:nvPicPr>
        <p:blipFill>
          <a:blip r:embed="rId2"/>
          <a:stretch>
            <a:fillRect/>
          </a:stretch>
        </p:blipFill>
        <p:spPr>
          <a:xfrm>
            <a:off x="1394476" y="578908"/>
            <a:ext cx="8315025" cy="5700183"/>
          </a:xfrm>
          <a:prstGeom prst="rect">
            <a:avLst/>
          </a:prstGeom>
        </p:spPr>
      </p:pic>
    </p:spTree>
    <p:extLst>
      <p:ext uri="{BB962C8B-B14F-4D97-AF65-F5344CB8AC3E}">
        <p14:creationId xmlns:p14="http://schemas.microsoft.com/office/powerpoint/2010/main" val="2259681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oup of people on a roller coaster&#10;&#10;Description automatically generated with medium confidence">
            <a:extLst>
              <a:ext uri="{FF2B5EF4-FFF2-40B4-BE49-F238E27FC236}">
                <a16:creationId xmlns:a16="http://schemas.microsoft.com/office/drawing/2014/main" id="{9616F6B7-9F1E-6A26-BB4E-521FC99D48D2}"/>
              </a:ext>
            </a:extLst>
          </p:cNvPr>
          <p:cNvPicPr>
            <a:picLocks noChangeAspect="1"/>
          </p:cNvPicPr>
          <p:nvPr/>
        </p:nvPicPr>
        <p:blipFill rotWithShape="1">
          <a:blip r:embed="rId2"/>
          <a:srcRect l="23283" r="9540" b="-1"/>
          <a:stretch/>
        </p:blipFill>
        <p:spPr>
          <a:xfrm>
            <a:off x="20" y="10"/>
            <a:ext cx="7320444"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9" name="Content Placeholder 8">
            <a:extLst>
              <a:ext uri="{FF2B5EF4-FFF2-40B4-BE49-F238E27FC236}">
                <a16:creationId xmlns:a16="http://schemas.microsoft.com/office/drawing/2014/main" id="{1B6B4C39-455B-185A-4B03-608C0D83B270}"/>
              </a:ext>
            </a:extLst>
          </p:cNvPr>
          <p:cNvSpPr>
            <a:spLocks noGrp="1"/>
          </p:cNvSpPr>
          <p:nvPr>
            <p:ph idx="1"/>
          </p:nvPr>
        </p:nvSpPr>
        <p:spPr>
          <a:xfrm>
            <a:off x="6729413" y="2194102"/>
            <a:ext cx="5715000" cy="3908586"/>
          </a:xfrm>
        </p:spPr>
        <p:txBody>
          <a:bodyPr>
            <a:normAutofit/>
          </a:bodyPr>
          <a:lstStyle/>
          <a:p>
            <a:pPr marL="0" indent="0" algn="ctr">
              <a:buNone/>
            </a:pPr>
            <a:r>
              <a:rPr lang="en-US" b="1" dirty="0">
                <a:latin typeface="Times New Roman" panose="02020603050405020304" pitchFamily="18" charset="0"/>
                <a:cs typeface="Times New Roman" panose="02020603050405020304" pitchFamily="18" charset="0"/>
              </a:rPr>
              <a:t>“La Bestia” (The Beast)</a:t>
            </a:r>
          </a:p>
          <a:p>
            <a:pPr marL="0" indent="0" algn="ctr">
              <a:buNone/>
            </a:pPr>
            <a:r>
              <a:rPr lang="en-US" b="1" dirty="0">
                <a:latin typeface="Times New Roman" panose="02020603050405020304" pitchFamily="18" charset="0"/>
                <a:cs typeface="Times New Roman" panose="02020603050405020304" pitchFamily="18" charset="0"/>
              </a:rPr>
              <a:t>Mexico</a:t>
            </a:r>
          </a:p>
          <a:p>
            <a:pPr marL="0" indent="0" algn="ctr">
              <a:buNone/>
            </a:pPr>
            <a:r>
              <a:rPr lang="en-US" b="1" dirty="0">
                <a:latin typeface="Times New Roman" panose="02020603050405020304" pitchFamily="18" charset="0"/>
                <a:cs typeface="Times New Roman" panose="02020603050405020304" pitchFamily="18" charset="0"/>
              </a:rPr>
              <a:t>2019</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sz="2000" dirty="0">
                <a:latin typeface="Times New Roman" panose="02020603050405020304" pitchFamily="18" charset="0"/>
                <a:cs typeface="Times New Roman" panose="02020603050405020304" pitchFamily="18" charset="0"/>
              </a:rPr>
              <a:t>         </a:t>
            </a:r>
            <a:r>
              <a:rPr lang="en-US" sz="2000" i="1" dirty="0">
                <a:latin typeface="Times New Roman" panose="02020603050405020304" pitchFamily="18" charset="0"/>
                <a:cs typeface="Times New Roman" panose="02020603050405020304" pitchFamily="18" charset="0"/>
              </a:rPr>
              <a:t>Source:</a:t>
            </a:r>
            <a:r>
              <a:rPr lang="en-US" sz="2000" dirty="0">
                <a:latin typeface="Times New Roman" panose="02020603050405020304" pitchFamily="18" charset="0"/>
                <a:cs typeface="Times New Roman" panose="02020603050405020304" pitchFamily="18" charset="0"/>
              </a:rPr>
              <a:t> Liliana Nieto Del Rio for </a:t>
            </a:r>
            <a:r>
              <a:rPr lang="en-US" sz="2000" i="1" dirty="0">
                <a:latin typeface="Times New Roman" panose="02020603050405020304" pitchFamily="18" charset="0"/>
                <a:cs typeface="Times New Roman" panose="02020603050405020304" pitchFamily="18" charset="0"/>
              </a:rPr>
              <a:t>The Times </a:t>
            </a:r>
          </a:p>
        </p:txBody>
      </p:sp>
    </p:spTree>
    <p:extLst>
      <p:ext uri="{BB962C8B-B14F-4D97-AF65-F5344CB8AC3E}">
        <p14:creationId xmlns:p14="http://schemas.microsoft.com/office/powerpoint/2010/main" val="2206770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CC4BDB-5B81-4023-B967-7DF04BC133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12" descr="A group of people on a train&#10;&#10;Description automatically generated with medium confidence">
            <a:extLst>
              <a:ext uri="{FF2B5EF4-FFF2-40B4-BE49-F238E27FC236}">
                <a16:creationId xmlns:a16="http://schemas.microsoft.com/office/drawing/2014/main" id="{172CFC94-503C-4DDC-9B9E-54096DC25E9F}"/>
              </a:ext>
            </a:extLst>
          </p:cNvPr>
          <p:cNvPicPr>
            <a:picLocks noGrp="1" noChangeAspect="1"/>
          </p:cNvPicPr>
          <p:nvPr>
            <p:ph idx="1"/>
          </p:nvPr>
        </p:nvPicPr>
        <p:blipFill>
          <a:blip r:embed="rId2"/>
          <a:stretch>
            <a:fillRect/>
          </a:stretch>
        </p:blipFill>
        <p:spPr>
          <a:xfrm>
            <a:off x="0" y="0"/>
            <a:ext cx="10638263" cy="6176963"/>
          </a:xfrm>
        </p:spPr>
      </p:pic>
      <p:sp>
        <p:nvSpPr>
          <p:cNvPr id="31" name="TextBox 30">
            <a:extLst>
              <a:ext uri="{FF2B5EF4-FFF2-40B4-BE49-F238E27FC236}">
                <a16:creationId xmlns:a16="http://schemas.microsoft.com/office/drawing/2014/main" id="{3DE5F1CE-05D7-D304-3E11-B034C46683DF}"/>
              </a:ext>
            </a:extLst>
          </p:cNvPr>
          <p:cNvSpPr txBox="1"/>
          <p:nvPr/>
        </p:nvSpPr>
        <p:spPr>
          <a:xfrm>
            <a:off x="6618250" y="6332815"/>
            <a:ext cx="6099716" cy="369332"/>
          </a:xfrm>
          <a:prstGeom prst="rect">
            <a:avLst/>
          </a:prstGeom>
          <a:noFill/>
        </p:spPr>
        <p:txBody>
          <a:bodyPr wrap="square">
            <a:spAutoFit/>
          </a:bodyPr>
          <a:lstStyle/>
          <a:p>
            <a:r>
              <a:rPr lang="en-US" sz="1800" i="1" dirty="0">
                <a:latin typeface="Times New Roman" panose="02020603050405020304" pitchFamily="18" charset="0"/>
                <a:cs typeface="Times New Roman" panose="02020603050405020304" pitchFamily="18" charset="0"/>
              </a:rPr>
              <a:t>Source:</a:t>
            </a:r>
            <a:r>
              <a:rPr lang="en-US" sz="18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The Associated Press</a:t>
            </a:r>
            <a:r>
              <a:rPr lang="en-US" sz="1800" i="1" dirty="0">
                <a:latin typeface="Times New Roman" panose="02020603050405020304" pitchFamily="18" charset="0"/>
                <a:cs typeface="Times New Roman" panose="02020603050405020304" pitchFamily="18" charset="0"/>
              </a:rPr>
              <a:t> </a:t>
            </a:r>
            <a:endParaRPr lang="en-US" dirty="0"/>
          </a:p>
        </p:txBody>
      </p:sp>
    </p:spTree>
    <p:extLst>
      <p:ext uri="{BB962C8B-B14F-4D97-AF65-F5344CB8AC3E}">
        <p14:creationId xmlns:p14="http://schemas.microsoft.com/office/powerpoint/2010/main" val="14332296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CC4BDB-5B81-4023-B967-7DF04BC133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oup of people standing next to a car&#10;&#10;Description automatically generated with medium confidence">
            <a:extLst>
              <a:ext uri="{FF2B5EF4-FFF2-40B4-BE49-F238E27FC236}">
                <a16:creationId xmlns:a16="http://schemas.microsoft.com/office/drawing/2014/main" id="{04C8782B-8E6F-609C-4FC8-20ABEF402578}"/>
              </a:ext>
            </a:extLst>
          </p:cNvPr>
          <p:cNvPicPr>
            <a:picLocks noGrp="1" noChangeAspect="1"/>
          </p:cNvPicPr>
          <p:nvPr>
            <p:ph idx="1"/>
          </p:nvPr>
        </p:nvPicPr>
        <p:blipFill rotWithShape="1">
          <a:blip r:embed="rId2"/>
          <a:srcRect t="2967" r="-1" b="14911"/>
          <a:stretch/>
        </p:blipFill>
        <p:spPr>
          <a:xfrm>
            <a:off x="-1129263" y="11"/>
            <a:ext cx="10518590" cy="6857989"/>
          </a:xfrm>
          <a:custGeom>
            <a:avLst/>
            <a:gdLst/>
            <a:ahLst/>
            <a:cxnLst/>
            <a:rect l="l" t="t" r="r" b="b"/>
            <a:pathLst>
              <a:path w="12191271" h="6850048">
                <a:moveTo>
                  <a:pt x="636938" y="0"/>
                </a:moveTo>
                <a:lnTo>
                  <a:pt x="12191271" y="0"/>
                </a:lnTo>
                <a:lnTo>
                  <a:pt x="12191271" y="34"/>
                </a:lnTo>
                <a:lnTo>
                  <a:pt x="12188836" y="26696"/>
                </a:lnTo>
                <a:cubicBezTo>
                  <a:pt x="12159738" y="43228"/>
                  <a:pt x="12151834" y="118002"/>
                  <a:pt x="12131136" y="168244"/>
                </a:cubicBezTo>
                <a:cubicBezTo>
                  <a:pt x="12124808" y="199505"/>
                  <a:pt x="12149886" y="254732"/>
                  <a:pt x="12134482" y="260696"/>
                </a:cubicBezTo>
                <a:cubicBezTo>
                  <a:pt x="12141738" y="278745"/>
                  <a:pt x="12126232" y="287417"/>
                  <a:pt x="12123358" y="303160"/>
                </a:cubicBezTo>
                <a:cubicBezTo>
                  <a:pt x="12127622" y="318147"/>
                  <a:pt x="12122174" y="322795"/>
                  <a:pt x="12119930" y="334153"/>
                </a:cubicBezTo>
                <a:cubicBezTo>
                  <a:pt x="12122824" y="340739"/>
                  <a:pt x="12121652" y="350621"/>
                  <a:pt x="12117292" y="352523"/>
                </a:cubicBezTo>
                <a:cubicBezTo>
                  <a:pt x="12108502" y="344302"/>
                  <a:pt x="12109672" y="380554"/>
                  <a:pt x="12103022" y="380764"/>
                </a:cubicBezTo>
                <a:cubicBezTo>
                  <a:pt x="12099682" y="400323"/>
                  <a:pt x="12099092" y="490383"/>
                  <a:pt x="12087384" y="501357"/>
                </a:cubicBezTo>
                <a:cubicBezTo>
                  <a:pt x="12078470" y="540103"/>
                  <a:pt x="12088892" y="604695"/>
                  <a:pt x="12086884" y="621818"/>
                </a:cubicBezTo>
                <a:cubicBezTo>
                  <a:pt x="12103872" y="645808"/>
                  <a:pt x="12046274" y="710838"/>
                  <a:pt x="12037912" y="783603"/>
                </a:cubicBezTo>
                <a:cubicBezTo>
                  <a:pt x="12038728" y="794128"/>
                  <a:pt x="12038178" y="799388"/>
                  <a:pt x="12033652" y="800460"/>
                </a:cubicBezTo>
                <a:cubicBezTo>
                  <a:pt x="12030680" y="822866"/>
                  <a:pt x="12018000" y="839465"/>
                  <a:pt x="12021616" y="857543"/>
                </a:cubicBezTo>
                <a:cubicBezTo>
                  <a:pt x="12012916" y="850673"/>
                  <a:pt x="12020790" y="891755"/>
                  <a:pt x="12011726" y="892266"/>
                </a:cubicBezTo>
                <a:cubicBezTo>
                  <a:pt x="12007210" y="905052"/>
                  <a:pt x="11997872" y="927582"/>
                  <a:pt x="11994512" y="934260"/>
                </a:cubicBezTo>
                <a:lnTo>
                  <a:pt x="11991560" y="932336"/>
                </a:lnTo>
                <a:lnTo>
                  <a:pt x="11990514" y="940487"/>
                </a:lnTo>
                <a:lnTo>
                  <a:pt x="11988602" y="958836"/>
                </a:lnTo>
                <a:cubicBezTo>
                  <a:pt x="11985966" y="966456"/>
                  <a:pt x="11975758" y="977088"/>
                  <a:pt x="11974700" y="986207"/>
                </a:cubicBezTo>
                <a:cubicBezTo>
                  <a:pt x="11970938" y="1004735"/>
                  <a:pt x="11977876" y="1007075"/>
                  <a:pt x="11982258" y="1013556"/>
                </a:cubicBezTo>
                <a:cubicBezTo>
                  <a:pt x="11981214" y="1026451"/>
                  <a:pt x="11971950" y="1050442"/>
                  <a:pt x="11968448" y="1063580"/>
                </a:cubicBezTo>
                <a:cubicBezTo>
                  <a:pt x="11964708" y="1069989"/>
                  <a:pt x="11969836" y="1093522"/>
                  <a:pt x="11961240" y="1092388"/>
                </a:cubicBezTo>
                <a:cubicBezTo>
                  <a:pt x="11960426" y="1105603"/>
                  <a:pt x="11958786" y="1112923"/>
                  <a:pt x="11957400" y="1120089"/>
                </a:cubicBezTo>
                <a:lnTo>
                  <a:pt x="11952458" y="1136369"/>
                </a:lnTo>
                <a:cubicBezTo>
                  <a:pt x="11950090" y="1140925"/>
                  <a:pt x="11948538" y="1146011"/>
                  <a:pt x="11948726" y="1152132"/>
                </a:cubicBezTo>
                <a:lnTo>
                  <a:pt x="11949742" y="1158140"/>
                </a:lnTo>
                <a:lnTo>
                  <a:pt x="11948154" y="1158608"/>
                </a:lnTo>
                <a:cubicBezTo>
                  <a:pt x="11945686" y="1158803"/>
                  <a:pt x="11928734" y="1161056"/>
                  <a:pt x="11927260" y="1180442"/>
                </a:cubicBezTo>
                <a:cubicBezTo>
                  <a:pt x="11921496" y="1192709"/>
                  <a:pt x="11919204" y="1203402"/>
                  <a:pt x="11915994" y="1221353"/>
                </a:cubicBezTo>
                <a:cubicBezTo>
                  <a:pt x="11915516" y="1232713"/>
                  <a:pt x="11926308" y="1235102"/>
                  <a:pt x="11924388" y="1248604"/>
                </a:cubicBezTo>
                <a:cubicBezTo>
                  <a:pt x="11911346" y="1301115"/>
                  <a:pt x="11929638" y="1279167"/>
                  <a:pt x="11916648" y="1307095"/>
                </a:cubicBezTo>
                <a:cubicBezTo>
                  <a:pt x="11915436" y="1312439"/>
                  <a:pt x="11915606" y="1317191"/>
                  <a:pt x="11916360" y="1321583"/>
                </a:cubicBezTo>
                <a:lnTo>
                  <a:pt x="11918132" y="1328373"/>
                </a:lnTo>
                <a:lnTo>
                  <a:pt x="11911374" y="1349635"/>
                </a:lnTo>
                <a:cubicBezTo>
                  <a:pt x="11908688" y="1360345"/>
                  <a:pt x="11906470" y="1371840"/>
                  <a:pt x="11904778" y="1383852"/>
                </a:cubicBezTo>
                <a:cubicBezTo>
                  <a:pt x="11907652" y="1387748"/>
                  <a:pt x="11902226" y="1395665"/>
                  <a:pt x="11900890" y="1399838"/>
                </a:cubicBezTo>
                <a:cubicBezTo>
                  <a:pt x="11902940" y="1400643"/>
                  <a:pt x="11902928" y="1410976"/>
                  <a:pt x="11900874" y="1413889"/>
                </a:cubicBezTo>
                <a:cubicBezTo>
                  <a:pt x="11886092" y="1485537"/>
                  <a:pt x="11909474" y="1450776"/>
                  <a:pt x="11893500" y="1491153"/>
                </a:cubicBezTo>
                <a:cubicBezTo>
                  <a:pt x="11892154" y="1498399"/>
                  <a:pt x="11892622" y="1504376"/>
                  <a:pt x="11893858" y="1509677"/>
                </a:cubicBezTo>
                <a:lnTo>
                  <a:pt x="11897264" y="1519651"/>
                </a:lnTo>
                <a:lnTo>
                  <a:pt x="11895090" y="1525679"/>
                </a:lnTo>
                <a:cubicBezTo>
                  <a:pt x="11892484" y="1550498"/>
                  <a:pt x="11896104" y="1559433"/>
                  <a:pt x="11890274" y="1572282"/>
                </a:cubicBezTo>
                <a:cubicBezTo>
                  <a:pt x="11897250" y="1597020"/>
                  <a:pt x="11889764" y="1586796"/>
                  <a:pt x="11886744" y="1602539"/>
                </a:cubicBezTo>
                <a:cubicBezTo>
                  <a:pt x="11883642" y="1614697"/>
                  <a:pt x="11882502" y="1589859"/>
                  <a:pt x="11880728" y="1602238"/>
                </a:cubicBezTo>
                <a:cubicBezTo>
                  <a:pt x="11881720" y="1616707"/>
                  <a:pt x="11874476" y="1613372"/>
                  <a:pt x="11875940" y="1628576"/>
                </a:cubicBezTo>
                <a:cubicBezTo>
                  <a:pt x="11881788" y="1627172"/>
                  <a:pt x="11872080" y="1656092"/>
                  <a:pt x="11876794" y="1658841"/>
                </a:cubicBezTo>
                <a:lnTo>
                  <a:pt x="11876694" y="1659046"/>
                </a:lnTo>
                <a:cubicBezTo>
                  <a:pt x="11866634" y="1667627"/>
                  <a:pt x="11851866" y="1763404"/>
                  <a:pt x="11841806" y="1771984"/>
                </a:cubicBezTo>
                <a:cubicBezTo>
                  <a:pt x="11810410" y="1824881"/>
                  <a:pt x="11780100" y="1952023"/>
                  <a:pt x="11765636" y="2016516"/>
                </a:cubicBezTo>
                <a:cubicBezTo>
                  <a:pt x="11751172" y="2081009"/>
                  <a:pt x="11756430" y="2114985"/>
                  <a:pt x="11755018" y="2158942"/>
                </a:cubicBezTo>
                <a:lnTo>
                  <a:pt x="11756288" y="2240371"/>
                </a:lnTo>
                <a:lnTo>
                  <a:pt x="11751858" y="2253578"/>
                </a:lnTo>
                <a:cubicBezTo>
                  <a:pt x="11750642" y="2255242"/>
                  <a:pt x="11750294" y="2257858"/>
                  <a:pt x="11752262" y="2273603"/>
                </a:cubicBezTo>
                <a:cubicBezTo>
                  <a:pt x="11740738" y="2308149"/>
                  <a:pt x="11737736" y="2368195"/>
                  <a:pt x="11722998" y="2393147"/>
                </a:cubicBezTo>
                <a:cubicBezTo>
                  <a:pt x="11727870" y="2391170"/>
                  <a:pt x="11729790" y="2408227"/>
                  <a:pt x="11726462" y="2418325"/>
                </a:cubicBezTo>
                <a:cubicBezTo>
                  <a:pt x="11745428" y="2412080"/>
                  <a:pt x="11706204" y="2455637"/>
                  <a:pt x="11717312" y="2469703"/>
                </a:cubicBezTo>
                <a:cubicBezTo>
                  <a:pt x="11706060" y="2466046"/>
                  <a:pt x="11682162" y="2507996"/>
                  <a:pt x="11689052" y="2534428"/>
                </a:cubicBezTo>
                <a:cubicBezTo>
                  <a:pt x="11683298" y="2568704"/>
                  <a:pt x="11671550" y="2590146"/>
                  <a:pt x="11671572" y="2628315"/>
                </a:cubicBezTo>
                <a:cubicBezTo>
                  <a:pt x="11669958" y="2628904"/>
                  <a:pt x="11668516" y="2630315"/>
                  <a:pt x="11667202" y="2632291"/>
                </a:cubicBezTo>
                <a:lnTo>
                  <a:pt x="11663792" y="2639275"/>
                </a:lnTo>
                <a:lnTo>
                  <a:pt x="11663828" y="2640882"/>
                </a:lnTo>
                <a:cubicBezTo>
                  <a:pt x="11663260" y="2646928"/>
                  <a:pt x="11662318" y="2649787"/>
                  <a:pt x="11661216" y="2651232"/>
                </a:cubicBezTo>
                <a:lnTo>
                  <a:pt x="11659736" y="2651998"/>
                </a:lnTo>
                <a:lnTo>
                  <a:pt x="11657658" y="2658628"/>
                </a:lnTo>
                <a:lnTo>
                  <a:pt x="11652798" y="2670425"/>
                </a:lnTo>
                <a:lnTo>
                  <a:pt x="11652608" y="2673819"/>
                </a:lnTo>
                <a:lnTo>
                  <a:pt x="11646398" y="2693461"/>
                </a:lnTo>
                <a:lnTo>
                  <a:pt x="11646654" y="2694295"/>
                </a:lnTo>
                <a:cubicBezTo>
                  <a:pt x="11647086" y="2696613"/>
                  <a:pt x="11647138" y="2699170"/>
                  <a:pt x="11646396" y="2702293"/>
                </a:cubicBezTo>
                <a:cubicBezTo>
                  <a:pt x="11652536" y="2705759"/>
                  <a:pt x="11647852" y="2707391"/>
                  <a:pt x="11645122" y="2716295"/>
                </a:cubicBezTo>
                <a:cubicBezTo>
                  <a:pt x="11654048" y="2723663"/>
                  <a:pt x="11643268" y="2743972"/>
                  <a:pt x="11646406" y="2755554"/>
                </a:cubicBezTo>
                <a:cubicBezTo>
                  <a:pt x="11644200" y="2761932"/>
                  <a:pt x="11642026" y="2768809"/>
                  <a:pt x="11639970" y="2776095"/>
                </a:cubicBezTo>
                <a:lnTo>
                  <a:pt x="11638858" y="2780546"/>
                </a:lnTo>
                <a:lnTo>
                  <a:pt x="11638912" y="2780766"/>
                </a:lnTo>
                <a:cubicBezTo>
                  <a:pt x="11638832" y="2782014"/>
                  <a:pt x="11638528" y="2783583"/>
                  <a:pt x="11637890" y="2785722"/>
                </a:cubicBezTo>
                <a:lnTo>
                  <a:pt x="11636832" y="2788662"/>
                </a:lnTo>
                <a:lnTo>
                  <a:pt x="11634674" y="2797295"/>
                </a:lnTo>
                <a:lnTo>
                  <a:pt x="11634434" y="2801139"/>
                </a:lnTo>
                <a:cubicBezTo>
                  <a:pt x="11635286" y="2816294"/>
                  <a:pt x="11647702" y="2823339"/>
                  <a:pt x="11638528" y="2839295"/>
                </a:cubicBezTo>
                <a:cubicBezTo>
                  <a:pt x="11636094" y="2865138"/>
                  <a:pt x="11641034" y="2884181"/>
                  <a:pt x="11634070" y="2906237"/>
                </a:cubicBezTo>
                <a:cubicBezTo>
                  <a:pt x="11631818" y="2930445"/>
                  <a:pt x="11632514" y="2952380"/>
                  <a:pt x="11628506" y="2972091"/>
                </a:cubicBezTo>
                <a:cubicBezTo>
                  <a:pt x="11629844" y="2981191"/>
                  <a:pt x="11625508" y="2988486"/>
                  <a:pt x="11625932" y="2995729"/>
                </a:cubicBezTo>
                <a:cubicBezTo>
                  <a:pt x="11626358" y="3002972"/>
                  <a:pt x="11636102" y="3002605"/>
                  <a:pt x="11631060" y="3015551"/>
                </a:cubicBezTo>
                <a:cubicBezTo>
                  <a:pt x="11639036" y="3026970"/>
                  <a:pt x="11634852" y="3046550"/>
                  <a:pt x="11634862" y="3052653"/>
                </a:cubicBezTo>
                <a:lnTo>
                  <a:pt x="11638472" y="3085161"/>
                </a:lnTo>
                <a:lnTo>
                  <a:pt x="11617590" y="3113393"/>
                </a:lnTo>
                <a:cubicBezTo>
                  <a:pt x="11621846" y="3121866"/>
                  <a:pt x="11613122" y="3148828"/>
                  <a:pt x="11622718" y="3149063"/>
                </a:cubicBezTo>
                <a:cubicBezTo>
                  <a:pt x="11620874" y="3159401"/>
                  <a:pt x="11616380" y="3164407"/>
                  <a:pt x="11622820" y="3163072"/>
                </a:cubicBezTo>
                <a:cubicBezTo>
                  <a:pt x="11622276" y="3170605"/>
                  <a:pt x="11620826" y="3184783"/>
                  <a:pt x="11619438" y="3194257"/>
                </a:cubicBezTo>
                <a:lnTo>
                  <a:pt x="11614494" y="3219915"/>
                </a:lnTo>
                <a:lnTo>
                  <a:pt x="11613098" y="3221731"/>
                </a:lnTo>
                <a:cubicBezTo>
                  <a:pt x="11612634" y="3224213"/>
                  <a:pt x="11612392" y="3231115"/>
                  <a:pt x="11611708" y="3234801"/>
                </a:cubicBezTo>
                <a:lnTo>
                  <a:pt x="11609006" y="3243851"/>
                </a:lnTo>
                <a:cubicBezTo>
                  <a:pt x="11607894" y="3246676"/>
                  <a:pt x="11606598" y="3249062"/>
                  <a:pt x="11605054" y="3250812"/>
                </a:cubicBezTo>
                <a:cubicBezTo>
                  <a:pt x="11608816" y="3286401"/>
                  <a:pt x="11599242" y="3315146"/>
                  <a:pt x="11596882" y="3351401"/>
                </a:cubicBezTo>
                <a:cubicBezTo>
                  <a:pt x="11606320" y="3370932"/>
                  <a:pt x="11574486" y="3407777"/>
                  <a:pt x="11562942" y="3412738"/>
                </a:cubicBezTo>
                <a:cubicBezTo>
                  <a:pt x="11558508" y="3443835"/>
                  <a:pt x="11567878" y="3479425"/>
                  <a:pt x="11562930" y="3515212"/>
                </a:cubicBezTo>
                <a:lnTo>
                  <a:pt x="11545452" y="3647527"/>
                </a:lnTo>
                <a:cubicBezTo>
                  <a:pt x="11538634" y="3726778"/>
                  <a:pt x="11536610" y="3789073"/>
                  <a:pt x="11537114" y="3864465"/>
                </a:cubicBezTo>
                <a:cubicBezTo>
                  <a:pt x="11537618" y="3939858"/>
                  <a:pt x="11535598" y="4034053"/>
                  <a:pt x="11548476" y="4099881"/>
                </a:cubicBezTo>
                <a:lnTo>
                  <a:pt x="11552432" y="4165133"/>
                </a:lnTo>
                <a:lnTo>
                  <a:pt x="11552732" y="4173457"/>
                </a:lnTo>
                <a:cubicBezTo>
                  <a:pt x="11546540" y="4200651"/>
                  <a:pt x="11557802" y="4228513"/>
                  <a:pt x="11553200" y="4250383"/>
                </a:cubicBezTo>
                <a:cubicBezTo>
                  <a:pt x="11552922" y="4256452"/>
                  <a:pt x="11553192" y="4261667"/>
                  <a:pt x="11553798" y="4266324"/>
                </a:cubicBezTo>
                <a:lnTo>
                  <a:pt x="11556298" y="4278290"/>
                </a:lnTo>
                <a:lnTo>
                  <a:pt x="11558608" y="4279552"/>
                </a:lnTo>
                <a:lnTo>
                  <a:pt x="11559256" y="4288041"/>
                </a:lnTo>
                <a:lnTo>
                  <a:pt x="11559842" y="4289935"/>
                </a:lnTo>
                <a:cubicBezTo>
                  <a:pt x="11559766" y="4297619"/>
                  <a:pt x="11558376" y="4321255"/>
                  <a:pt x="11558794" y="4334153"/>
                </a:cubicBezTo>
                <a:cubicBezTo>
                  <a:pt x="11561310" y="4357137"/>
                  <a:pt x="11552162" y="4349289"/>
                  <a:pt x="11562346" y="4367326"/>
                </a:cubicBezTo>
                <a:cubicBezTo>
                  <a:pt x="11559750" y="4411719"/>
                  <a:pt x="11572402" y="4426587"/>
                  <a:pt x="11564954" y="4468612"/>
                </a:cubicBezTo>
                <a:cubicBezTo>
                  <a:pt x="11563988" y="4505670"/>
                  <a:pt x="11581512" y="4533280"/>
                  <a:pt x="11580786" y="4546196"/>
                </a:cubicBezTo>
                <a:cubicBezTo>
                  <a:pt x="11581754" y="4580683"/>
                  <a:pt x="11563866" y="4624484"/>
                  <a:pt x="11563432" y="4665534"/>
                </a:cubicBezTo>
                <a:cubicBezTo>
                  <a:pt x="11565794" y="4700759"/>
                  <a:pt x="11560190" y="4735452"/>
                  <a:pt x="11568406" y="4764690"/>
                </a:cubicBezTo>
                <a:cubicBezTo>
                  <a:pt x="11567130" y="4767647"/>
                  <a:pt x="11566180" y="4770968"/>
                  <a:pt x="11565462" y="4774527"/>
                </a:cubicBezTo>
                <a:lnTo>
                  <a:pt x="11564000" y="4785178"/>
                </a:lnTo>
                <a:lnTo>
                  <a:pt x="11564328" y="4798347"/>
                </a:lnTo>
                <a:lnTo>
                  <a:pt x="11563206" y="4801234"/>
                </a:lnTo>
                <a:lnTo>
                  <a:pt x="11561136" y="4826142"/>
                </a:lnTo>
                <a:lnTo>
                  <a:pt x="11561700" y="4829040"/>
                </a:lnTo>
                <a:lnTo>
                  <a:pt x="11560522" y="4853748"/>
                </a:lnTo>
                <a:lnTo>
                  <a:pt x="11560924" y="4853991"/>
                </a:lnTo>
                <a:cubicBezTo>
                  <a:pt x="11561796" y="4855098"/>
                  <a:pt x="11562390" y="4856978"/>
                  <a:pt x="11562416" y="4860528"/>
                </a:cubicBezTo>
                <a:cubicBezTo>
                  <a:pt x="11568496" y="4853650"/>
                  <a:pt x="11564776" y="4862172"/>
                  <a:pt x="11564316" y="4873245"/>
                </a:cubicBezTo>
                <a:lnTo>
                  <a:pt x="11572682" y="4927107"/>
                </a:lnTo>
                <a:lnTo>
                  <a:pt x="11572672" y="4932248"/>
                </a:lnTo>
                <a:cubicBezTo>
                  <a:pt x="11572704" y="4932275"/>
                  <a:pt x="11572734" y="4932305"/>
                  <a:pt x="11572766" y="4932333"/>
                </a:cubicBezTo>
                <a:cubicBezTo>
                  <a:pt x="11572964" y="4933414"/>
                  <a:pt x="11573036" y="4935090"/>
                  <a:pt x="11572942" y="4937721"/>
                </a:cubicBezTo>
                <a:lnTo>
                  <a:pt x="11577402" y="4975055"/>
                </a:lnTo>
                <a:cubicBezTo>
                  <a:pt x="11574168" y="4991322"/>
                  <a:pt x="11579054" y="4994280"/>
                  <a:pt x="11580860" y="5016279"/>
                </a:cubicBezTo>
                <a:cubicBezTo>
                  <a:pt x="11577794" y="5025639"/>
                  <a:pt x="11578930" y="5033009"/>
                  <a:pt x="11581396" y="5040153"/>
                </a:cubicBezTo>
                <a:cubicBezTo>
                  <a:pt x="11580034" y="5061698"/>
                  <a:pt x="11583522" y="5081146"/>
                  <a:pt x="11584442" y="5105259"/>
                </a:cubicBezTo>
                <a:cubicBezTo>
                  <a:pt x="11580512" y="5131545"/>
                  <a:pt x="11587750" y="5144617"/>
                  <a:pt x="11588702" y="5170388"/>
                </a:cubicBezTo>
                <a:cubicBezTo>
                  <a:pt x="11581846" y="5193034"/>
                  <a:pt x="11594798" y="5188571"/>
                  <a:pt x="11597568" y="5201681"/>
                </a:cubicBezTo>
                <a:lnTo>
                  <a:pt x="11596842" y="5215195"/>
                </a:lnTo>
                <a:lnTo>
                  <a:pt x="11596192" y="5218814"/>
                </a:lnTo>
                <a:cubicBezTo>
                  <a:pt x="11595848" y="5221331"/>
                  <a:pt x="11595754" y="5223032"/>
                  <a:pt x="11595836" y="5224243"/>
                </a:cubicBezTo>
                <a:lnTo>
                  <a:pt x="11595408" y="5229443"/>
                </a:lnTo>
                <a:cubicBezTo>
                  <a:pt x="11594346" y="5237912"/>
                  <a:pt x="11593122" y="5246108"/>
                  <a:pt x="11591796" y="5253878"/>
                </a:cubicBezTo>
                <a:cubicBezTo>
                  <a:pt x="11596328" y="5261714"/>
                  <a:pt x="11588472" y="5289750"/>
                  <a:pt x="11598078" y="5288650"/>
                </a:cubicBezTo>
                <a:cubicBezTo>
                  <a:pt x="11596572" y="5299191"/>
                  <a:pt x="11592238" y="5304794"/>
                  <a:pt x="11598640" y="5302571"/>
                </a:cubicBezTo>
                <a:cubicBezTo>
                  <a:pt x="11598320" y="5306080"/>
                  <a:pt x="11598696" y="5308372"/>
                  <a:pt x="11599412" y="5310113"/>
                </a:cubicBezTo>
                <a:lnTo>
                  <a:pt x="11599768" y="5310652"/>
                </a:lnTo>
                <a:lnTo>
                  <a:pt x="11593310" y="5352392"/>
                </a:lnTo>
                <a:lnTo>
                  <a:pt x="11592144" y="5360280"/>
                </a:lnTo>
                <a:lnTo>
                  <a:pt x="11589598" y="5374040"/>
                </a:lnTo>
                <a:lnTo>
                  <a:pt x="11589840" y="5375477"/>
                </a:lnTo>
                <a:lnTo>
                  <a:pt x="11587428" y="5384856"/>
                </a:lnTo>
                <a:cubicBezTo>
                  <a:pt x="11586404" y="5387820"/>
                  <a:pt x="11585186" y="5390375"/>
                  <a:pt x="11583696" y="5392331"/>
                </a:cubicBezTo>
                <a:cubicBezTo>
                  <a:pt x="11588614" y="5427214"/>
                  <a:pt x="11579964" y="5457140"/>
                  <a:pt x="11578774" y="5493537"/>
                </a:cubicBezTo>
                <a:cubicBezTo>
                  <a:pt x="11574386" y="5533576"/>
                  <a:pt x="11562428" y="5590359"/>
                  <a:pt x="11557362" y="5632561"/>
                </a:cubicBezTo>
                <a:lnTo>
                  <a:pt x="11548380" y="5746753"/>
                </a:lnTo>
                <a:cubicBezTo>
                  <a:pt x="11556238" y="5772089"/>
                  <a:pt x="11550878" y="5798350"/>
                  <a:pt x="11551024" y="5822826"/>
                </a:cubicBezTo>
                <a:cubicBezTo>
                  <a:pt x="11542796" y="5814291"/>
                  <a:pt x="11553924" y="5853157"/>
                  <a:pt x="11544052" y="5852276"/>
                </a:cubicBezTo>
                <a:cubicBezTo>
                  <a:pt x="11544390" y="5856758"/>
                  <a:pt x="11545032" y="5861128"/>
                  <a:pt x="11545748" y="5865520"/>
                </a:cubicBezTo>
                <a:lnTo>
                  <a:pt x="11546116" y="5867822"/>
                </a:lnTo>
                <a:lnTo>
                  <a:pt x="11545906" y="5876651"/>
                </a:lnTo>
                <a:lnTo>
                  <a:pt x="11547962" y="5879618"/>
                </a:lnTo>
                <a:lnTo>
                  <a:pt x="11549160" y="5893249"/>
                </a:lnTo>
                <a:cubicBezTo>
                  <a:pt x="11549282" y="5898280"/>
                  <a:pt x="11549030" y="5903609"/>
                  <a:pt x="11548180" y="5909369"/>
                </a:cubicBezTo>
                <a:cubicBezTo>
                  <a:pt x="11541720" y="5927436"/>
                  <a:pt x="11549640" y="5963239"/>
                  <a:pt x="11541162" y="5985355"/>
                </a:cubicBezTo>
                <a:cubicBezTo>
                  <a:pt x="11538794" y="5993983"/>
                  <a:pt x="11531140" y="6003419"/>
                  <a:pt x="11533408" y="6010880"/>
                </a:cubicBezTo>
                <a:cubicBezTo>
                  <a:pt x="11533384" y="6032967"/>
                  <a:pt x="11540672" y="6093692"/>
                  <a:pt x="11541022" y="6117880"/>
                </a:cubicBezTo>
                <a:cubicBezTo>
                  <a:pt x="11536010" y="6127417"/>
                  <a:pt x="11542236" y="6147591"/>
                  <a:pt x="11540416" y="6176296"/>
                </a:cubicBezTo>
                <a:cubicBezTo>
                  <a:pt x="11533696" y="6193575"/>
                  <a:pt x="11520672" y="6223706"/>
                  <a:pt x="11515330" y="6241549"/>
                </a:cubicBezTo>
                <a:cubicBezTo>
                  <a:pt x="11509988" y="6259393"/>
                  <a:pt x="11506830" y="6256209"/>
                  <a:pt x="11508360" y="6283356"/>
                </a:cubicBezTo>
                <a:cubicBezTo>
                  <a:pt x="11496758" y="6317094"/>
                  <a:pt x="11506504" y="6340085"/>
                  <a:pt x="11502164" y="6370897"/>
                </a:cubicBezTo>
                <a:cubicBezTo>
                  <a:pt x="11498220" y="6406078"/>
                  <a:pt x="11505228" y="6378276"/>
                  <a:pt x="11493420" y="6419907"/>
                </a:cubicBezTo>
                <a:cubicBezTo>
                  <a:pt x="11496498" y="6425815"/>
                  <a:pt x="11498672" y="6444204"/>
                  <a:pt x="11496258" y="6453162"/>
                </a:cubicBezTo>
                <a:cubicBezTo>
                  <a:pt x="11496982" y="6471523"/>
                  <a:pt x="11512650" y="6498528"/>
                  <a:pt x="11512334" y="6514298"/>
                </a:cubicBezTo>
                <a:cubicBezTo>
                  <a:pt x="11512200" y="6527176"/>
                  <a:pt x="11507906" y="6505466"/>
                  <a:pt x="11506458" y="6519308"/>
                </a:cubicBezTo>
                <a:cubicBezTo>
                  <a:pt x="11505546" y="6536357"/>
                  <a:pt x="11496970" y="6533583"/>
                  <a:pt x="11506912" y="6550074"/>
                </a:cubicBezTo>
                <a:cubicBezTo>
                  <a:pt x="11502902" y="6566946"/>
                  <a:pt x="11507560" y="6571936"/>
                  <a:pt x="11508214" y="6596919"/>
                </a:cubicBezTo>
                <a:cubicBezTo>
                  <a:pt x="11504722" y="6606203"/>
                  <a:pt x="11505462" y="6614758"/>
                  <a:pt x="11507524" y="6623534"/>
                </a:cubicBezTo>
                <a:cubicBezTo>
                  <a:pt x="11505086" y="6646907"/>
                  <a:pt x="11507528" y="6669655"/>
                  <a:pt x="11507206" y="6696669"/>
                </a:cubicBezTo>
                <a:cubicBezTo>
                  <a:pt x="11501998" y="6724388"/>
                  <a:pt x="11508454" y="6741397"/>
                  <a:pt x="11508078" y="6770256"/>
                </a:cubicBezTo>
                <a:cubicBezTo>
                  <a:pt x="11509260" y="6790406"/>
                  <a:pt x="11512798" y="6819910"/>
                  <a:pt x="11515012" y="6840678"/>
                </a:cubicBezTo>
                <a:lnTo>
                  <a:pt x="11515906" y="6850048"/>
                </a:lnTo>
                <a:lnTo>
                  <a:pt x="0" y="6850048"/>
                </a:lnTo>
                <a:lnTo>
                  <a:pt x="0" y="6150255"/>
                </a:lnTo>
                <a:lnTo>
                  <a:pt x="17548" y="6079421"/>
                </a:lnTo>
                <a:cubicBezTo>
                  <a:pt x="24104" y="6016456"/>
                  <a:pt x="27371" y="6035306"/>
                  <a:pt x="27043" y="5985942"/>
                </a:cubicBezTo>
                <a:cubicBezTo>
                  <a:pt x="26678" y="5981021"/>
                  <a:pt x="35914" y="5971603"/>
                  <a:pt x="33624" y="5952542"/>
                </a:cubicBezTo>
                <a:cubicBezTo>
                  <a:pt x="37578" y="5922372"/>
                  <a:pt x="48696" y="5939028"/>
                  <a:pt x="52357" y="5900385"/>
                </a:cubicBezTo>
                <a:cubicBezTo>
                  <a:pt x="55799" y="5903958"/>
                  <a:pt x="54094" y="5866099"/>
                  <a:pt x="66315" y="5862451"/>
                </a:cubicBezTo>
                <a:cubicBezTo>
                  <a:pt x="70207" y="5846033"/>
                  <a:pt x="73489" y="5820812"/>
                  <a:pt x="75710" y="5801878"/>
                </a:cubicBezTo>
                <a:cubicBezTo>
                  <a:pt x="81695" y="5773510"/>
                  <a:pt x="88149" y="5759388"/>
                  <a:pt x="92413" y="5755196"/>
                </a:cubicBezTo>
                <a:cubicBezTo>
                  <a:pt x="99183" y="5726796"/>
                  <a:pt x="100401" y="5729867"/>
                  <a:pt x="114766" y="5692575"/>
                </a:cubicBezTo>
                <a:cubicBezTo>
                  <a:pt x="109606" y="5670690"/>
                  <a:pt x="120766" y="5651885"/>
                  <a:pt x="130959" y="5642725"/>
                </a:cubicBezTo>
                <a:cubicBezTo>
                  <a:pt x="140615" y="5617952"/>
                  <a:pt x="163671" y="5564143"/>
                  <a:pt x="166724" y="5528753"/>
                </a:cubicBezTo>
                <a:cubicBezTo>
                  <a:pt x="165990" y="5474631"/>
                  <a:pt x="177327" y="5489775"/>
                  <a:pt x="185947" y="5465696"/>
                </a:cubicBezTo>
                <a:cubicBezTo>
                  <a:pt x="196662" y="5446952"/>
                  <a:pt x="187411" y="5449560"/>
                  <a:pt x="200956" y="5429999"/>
                </a:cubicBezTo>
                <a:lnTo>
                  <a:pt x="216668" y="5393769"/>
                </a:lnTo>
                <a:lnTo>
                  <a:pt x="241271" y="5350074"/>
                </a:lnTo>
                <a:lnTo>
                  <a:pt x="248034" y="5340072"/>
                </a:lnTo>
                <a:cubicBezTo>
                  <a:pt x="248058" y="5334942"/>
                  <a:pt x="248479" y="5331687"/>
                  <a:pt x="249221" y="5329608"/>
                </a:cubicBezTo>
                <a:cubicBezTo>
                  <a:pt x="249320" y="5329557"/>
                  <a:pt x="249420" y="5329504"/>
                  <a:pt x="249519" y="5329453"/>
                </a:cubicBezTo>
                <a:lnTo>
                  <a:pt x="252498" y="5314689"/>
                </a:lnTo>
                <a:cubicBezTo>
                  <a:pt x="252864" y="5297574"/>
                  <a:pt x="278981" y="5263235"/>
                  <a:pt x="278285" y="5246981"/>
                </a:cubicBezTo>
                <a:cubicBezTo>
                  <a:pt x="294835" y="5239806"/>
                  <a:pt x="267309" y="5243000"/>
                  <a:pt x="282334" y="5215649"/>
                </a:cubicBezTo>
                <a:cubicBezTo>
                  <a:pt x="284338" y="5203457"/>
                  <a:pt x="286369" y="5198331"/>
                  <a:pt x="287909" y="5188115"/>
                </a:cubicBezTo>
                <a:cubicBezTo>
                  <a:pt x="288332" y="5187974"/>
                  <a:pt x="291148" y="5154493"/>
                  <a:pt x="291570" y="5154352"/>
                </a:cubicBezTo>
                <a:lnTo>
                  <a:pt x="295687" y="5129949"/>
                </a:lnTo>
                <a:lnTo>
                  <a:pt x="297770" y="5124375"/>
                </a:lnTo>
                <a:lnTo>
                  <a:pt x="294552" y="5091886"/>
                </a:lnTo>
                <a:lnTo>
                  <a:pt x="294372" y="5075666"/>
                </a:lnTo>
                <a:lnTo>
                  <a:pt x="291261" y="5069914"/>
                </a:lnTo>
                <a:cubicBezTo>
                  <a:pt x="289602" y="5064348"/>
                  <a:pt x="289412" y="5057213"/>
                  <a:pt x="292549" y="5046565"/>
                </a:cubicBezTo>
                <a:lnTo>
                  <a:pt x="293850" y="5044324"/>
                </a:lnTo>
                <a:lnTo>
                  <a:pt x="288225" y="5011521"/>
                </a:lnTo>
                <a:cubicBezTo>
                  <a:pt x="286438" y="5004509"/>
                  <a:pt x="295879" y="4976501"/>
                  <a:pt x="292304" y="4970595"/>
                </a:cubicBezTo>
                <a:cubicBezTo>
                  <a:pt x="297173" y="4914689"/>
                  <a:pt x="280545" y="4880484"/>
                  <a:pt x="292037" y="4812226"/>
                </a:cubicBezTo>
                <a:cubicBezTo>
                  <a:pt x="296651" y="4766534"/>
                  <a:pt x="296553" y="4740857"/>
                  <a:pt x="300183" y="4711370"/>
                </a:cubicBezTo>
                <a:cubicBezTo>
                  <a:pt x="303813" y="4681883"/>
                  <a:pt x="310253" y="4654301"/>
                  <a:pt x="313819" y="4635304"/>
                </a:cubicBezTo>
                <a:cubicBezTo>
                  <a:pt x="317385" y="4616307"/>
                  <a:pt x="319059" y="4621434"/>
                  <a:pt x="321580" y="4597389"/>
                </a:cubicBezTo>
                <a:cubicBezTo>
                  <a:pt x="324100" y="4573344"/>
                  <a:pt x="322182" y="4514378"/>
                  <a:pt x="328942" y="4491032"/>
                </a:cubicBezTo>
                <a:cubicBezTo>
                  <a:pt x="328254" y="4465815"/>
                  <a:pt x="339350" y="4462516"/>
                  <a:pt x="338027" y="4448739"/>
                </a:cubicBezTo>
                <a:cubicBezTo>
                  <a:pt x="354594" y="4377504"/>
                  <a:pt x="351648" y="4318161"/>
                  <a:pt x="348965" y="4231470"/>
                </a:cubicBezTo>
                <a:cubicBezTo>
                  <a:pt x="353874" y="4174323"/>
                  <a:pt x="356666" y="4175355"/>
                  <a:pt x="359496" y="4150308"/>
                </a:cubicBezTo>
                <a:cubicBezTo>
                  <a:pt x="362339" y="4142663"/>
                  <a:pt x="352449" y="4138872"/>
                  <a:pt x="356364" y="4131985"/>
                </a:cubicBezTo>
                <a:lnTo>
                  <a:pt x="361593" y="4096619"/>
                </a:lnTo>
                <a:lnTo>
                  <a:pt x="371792" y="4070654"/>
                </a:lnTo>
                <a:lnTo>
                  <a:pt x="378262" y="4046249"/>
                </a:lnTo>
                <a:lnTo>
                  <a:pt x="381009" y="4016915"/>
                </a:lnTo>
                <a:cubicBezTo>
                  <a:pt x="383439" y="4007929"/>
                  <a:pt x="391279" y="4007340"/>
                  <a:pt x="391151" y="3995496"/>
                </a:cubicBezTo>
                <a:cubicBezTo>
                  <a:pt x="396353" y="3959536"/>
                  <a:pt x="400862" y="3894766"/>
                  <a:pt x="406592" y="3845871"/>
                </a:cubicBezTo>
                <a:cubicBezTo>
                  <a:pt x="403177" y="3821649"/>
                  <a:pt x="409717" y="3786911"/>
                  <a:pt x="419462" y="3776866"/>
                </a:cubicBezTo>
                <a:cubicBezTo>
                  <a:pt x="422173" y="3764871"/>
                  <a:pt x="422222" y="3735955"/>
                  <a:pt x="420303" y="3724288"/>
                </a:cubicBezTo>
                <a:cubicBezTo>
                  <a:pt x="420584" y="3713932"/>
                  <a:pt x="424293" y="3712054"/>
                  <a:pt x="425736" y="3698294"/>
                </a:cubicBezTo>
                <a:cubicBezTo>
                  <a:pt x="429134" y="3683275"/>
                  <a:pt x="445239" y="3650699"/>
                  <a:pt x="450275" y="3636556"/>
                </a:cubicBezTo>
                <a:cubicBezTo>
                  <a:pt x="455311" y="3622413"/>
                  <a:pt x="450096" y="3636797"/>
                  <a:pt x="455950" y="3613438"/>
                </a:cubicBezTo>
                <a:cubicBezTo>
                  <a:pt x="457946" y="3605104"/>
                  <a:pt x="465726" y="3606849"/>
                  <a:pt x="469436" y="3588931"/>
                </a:cubicBezTo>
                <a:cubicBezTo>
                  <a:pt x="473148" y="3571012"/>
                  <a:pt x="477437" y="3530877"/>
                  <a:pt x="478216" y="3505927"/>
                </a:cubicBezTo>
                <a:cubicBezTo>
                  <a:pt x="465624" y="3478053"/>
                  <a:pt x="482767" y="3487820"/>
                  <a:pt x="466921" y="3436850"/>
                </a:cubicBezTo>
                <a:cubicBezTo>
                  <a:pt x="468947" y="3435539"/>
                  <a:pt x="468075" y="3414710"/>
                  <a:pt x="469431" y="3393361"/>
                </a:cubicBezTo>
                <a:cubicBezTo>
                  <a:pt x="470787" y="3372012"/>
                  <a:pt x="482148" y="3326552"/>
                  <a:pt x="475054" y="3308755"/>
                </a:cubicBezTo>
                <a:lnTo>
                  <a:pt x="474310" y="3151747"/>
                </a:lnTo>
                <a:lnTo>
                  <a:pt x="486215" y="3061618"/>
                </a:lnTo>
                <a:cubicBezTo>
                  <a:pt x="488121" y="3030278"/>
                  <a:pt x="496811" y="3025014"/>
                  <a:pt x="493402" y="3004882"/>
                </a:cubicBezTo>
                <a:cubicBezTo>
                  <a:pt x="495599" y="2970945"/>
                  <a:pt x="511735" y="2992431"/>
                  <a:pt x="498742" y="2953275"/>
                </a:cubicBezTo>
                <a:cubicBezTo>
                  <a:pt x="512558" y="2963977"/>
                  <a:pt x="494995" y="2934875"/>
                  <a:pt x="506118" y="2914739"/>
                </a:cubicBezTo>
                <a:cubicBezTo>
                  <a:pt x="497917" y="2886497"/>
                  <a:pt x="508247" y="2857462"/>
                  <a:pt x="509450" y="2840319"/>
                </a:cubicBezTo>
                <a:cubicBezTo>
                  <a:pt x="510653" y="2823176"/>
                  <a:pt x="514436" y="2836441"/>
                  <a:pt x="513337" y="2811881"/>
                </a:cubicBezTo>
                <a:lnTo>
                  <a:pt x="518905" y="2777197"/>
                </a:lnTo>
                <a:cubicBezTo>
                  <a:pt x="514307" y="2779008"/>
                  <a:pt x="515662" y="2773990"/>
                  <a:pt x="516381" y="2760229"/>
                </a:cubicBezTo>
                <a:lnTo>
                  <a:pt x="512284" y="2723271"/>
                </a:lnTo>
                <a:lnTo>
                  <a:pt x="516417" y="2697909"/>
                </a:lnTo>
                <a:cubicBezTo>
                  <a:pt x="516277" y="2694509"/>
                  <a:pt x="511777" y="2670333"/>
                  <a:pt x="508245" y="2670818"/>
                </a:cubicBezTo>
                <a:cubicBezTo>
                  <a:pt x="523059" y="2644368"/>
                  <a:pt x="513753" y="2641721"/>
                  <a:pt x="509977" y="2614598"/>
                </a:cubicBezTo>
                <a:cubicBezTo>
                  <a:pt x="511368" y="2591343"/>
                  <a:pt x="511836" y="2611388"/>
                  <a:pt x="513586" y="2555192"/>
                </a:cubicBezTo>
                <a:cubicBezTo>
                  <a:pt x="529849" y="2533316"/>
                  <a:pt x="501799" y="2549042"/>
                  <a:pt x="524573" y="2506102"/>
                </a:cubicBezTo>
                <a:cubicBezTo>
                  <a:pt x="522798" y="2504000"/>
                  <a:pt x="524426" y="2477490"/>
                  <a:pt x="526211" y="2463615"/>
                </a:cubicBezTo>
                <a:cubicBezTo>
                  <a:pt x="527997" y="2449740"/>
                  <a:pt x="525821" y="2437204"/>
                  <a:pt x="535288" y="2422849"/>
                </a:cubicBezTo>
                <a:cubicBezTo>
                  <a:pt x="538200" y="2412361"/>
                  <a:pt x="533938" y="2431104"/>
                  <a:pt x="538894" y="2398306"/>
                </a:cubicBezTo>
                <a:cubicBezTo>
                  <a:pt x="543849" y="2365508"/>
                  <a:pt x="560628" y="2258604"/>
                  <a:pt x="565019" y="2226060"/>
                </a:cubicBezTo>
                <a:cubicBezTo>
                  <a:pt x="569411" y="2193516"/>
                  <a:pt x="571990" y="2216405"/>
                  <a:pt x="572425" y="2203044"/>
                </a:cubicBezTo>
                <a:cubicBezTo>
                  <a:pt x="572861" y="2189683"/>
                  <a:pt x="565754" y="2160914"/>
                  <a:pt x="567634" y="2145894"/>
                </a:cubicBezTo>
                <a:cubicBezTo>
                  <a:pt x="569552" y="2127038"/>
                  <a:pt x="576895" y="2124242"/>
                  <a:pt x="576524" y="2112924"/>
                </a:cubicBezTo>
                <a:cubicBezTo>
                  <a:pt x="566248" y="2102460"/>
                  <a:pt x="566361" y="2091349"/>
                  <a:pt x="572593" y="2073223"/>
                </a:cubicBezTo>
                <a:cubicBezTo>
                  <a:pt x="575393" y="2039410"/>
                  <a:pt x="564822" y="2039383"/>
                  <a:pt x="566346" y="2006730"/>
                </a:cubicBezTo>
                <a:cubicBezTo>
                  <a:pt x="565764" y="1992401"/>
                  <a:pt x="569077" y="1984735"/>
                  <a:pt x="565784" y="1960829"/>
                </a:cubicBezTo>
                <a:cubicBezTo>
                  <a:pt x="566486" y="1943808"/>
                  <a:pt x="568252" y="1909609"/>
                  <a:pt x="557910" y="1886564"/>
                </a:cubicBezTo>
                <a:cubicBezTo>
                  <a:pt x="556594" y="1861569"/>
                  <a:pt x="556127" y="1879721"/>
                  <a:pt x="558732" y="1852441"/>
                </a:cubicBezTo>
                <a:cubicBezTo>
                  <a:pt x="559253" y="1819115"/>
                  <a:pt x="552986" y="1805243"/>
                  <a:pt x="554477" y="1785985"/>
                </a:cubicBezTo>
                <a:cubicBezTo>
                  <a:pt x="550197" y="1773445"/>
                  <a:pt x="555297" y="1787647"/>
                  <a:pt x="549925" y="1739449"/>
                </a:cubicBezTo>
                <a:cubicBezTo>
                  <a:pt x="559439" y="1720347"/>
                  <a:pt x="546428" y="1704007"/>
                  <a:pt x="548478" y="1687662"/>
                </a:cubicBezTo>
                <a:cubicBezTo>
                  <a:pt x="547438" y="1661740"/>
                  <a:pt x="547552" y="1598028"/>
                  <a:pt x="546079" y="1574394"/>
                </a:cubicBezTo>
                <a:cubicBezTo>
                  <a:pt x="544606" y="1550760"/>
                  <a:pt x="542413" y="1575916"/>
                  <a:pt x="539645" y="1545855"/>
                </a:cubicBezTo>
                <a:cubicBezTo>
                  <a:pt x="551965" y="1490487"/>
                  <a:pt x="529792" y="1459589"/>
                  <a:pt x="527078" y="1403551"/>
                </a:cubicBezTo>
                <a:cubicBezTo>
                  <a:pt x="509907" y="1369534"/>
                  <a:pt x="527744" y="1345427"/>
                  <a:pt x="514603" y="1308232"/>
                </a:cubicBezTo>
                <a:cubicBezTo>
                  <a:pt x="510585" y="1283061"/>
                  <a:pt x="514424" y="1279405"/>
                  <a:pt x="512548" y="1265228"/>
                </a:cubicBezTo>
                <a:cubicBezTo>
                  <a:pt x="510672" y="1251051"/>
                  <a:pt x="506150" y="1235061"/>
                  <a:pt x="503347" y="1223169"/>
                </a:cubicBezTo>
                <a:cubicBezTo>
                  <a:pt x="507006" y="1216804"/>
                  <a:pt x="500559" y="1167333"/>
                  <a:pt x="495727" y="1168475"/>
                </a:cubicBezTo>
                <a:cubicBezTo>
                  <a:pt x="497383" y="1161125"/>
                  <a:pt x="503792" y="1140806"/>
                  <a:pt x="496141" y="1138512"/>
                </a:cubicBezTo>
                <a:cubicBezTo>
                  <a:pt x="496060" y="1100984"/>
                  <a:pt x="494987" y="1079901"/>
                  <a:pt x="505184" y="1047073"/>
                </a:cubicBezTo>
                <a:cubicBezTo>
                  <a:pt x="508983" y="1023742"/>
                  <a:pt x="506944" y="1040037"/>
                  <a:pt x="509355" y="1025516"/>
                </a:cubicBezTo>
                <a:cubicBezTo>
                  <a:pt x="511766" y="1010995"/>
                  <a:pt x="507447" y="986805"/>
                  <a:pt x="506873" y="963123"/>
                </a:cubicBezTo>
                <a:cubicBezTo>
                  <a:pt x="507006" y="939112"/>
                  <a:pt x="511112" y="911137"/>
                  <a:pt x="512548" y="893356"/>
                </a:cubicBezTo>
                <a:cubicBezTo>
                  <a:pt x="513984" y="875575"/>
                  <a:pt x="513640" y="871333"/>
                  <a:pt x="515492" y="856438"/>
                </a:cubicBezTo>
                <a:cubicBezTo>
                  <a:pt x="512022" y="831582"/>
                  <a:pt x="513851" y="810695"/>
                  <a:pt x="521269" y="792080"/>
                </a:cubicBezTo>
                <a:cubicBezTo>
                  <a:pt x="523173" y="777595"/>
                  <a:pt x="527507" y="785019"/>
                  <a:pt x="529314" y="774293"/>
                </a:cubicBezTo>
                <a:cubicBezTo>
                  <a:pt x="531122" y="763567"/>
                  <a:pt x="522950" y="756728"/>
                  <a:pt x="524928" y="727723"/>
                </a:cubicBezTo>
                <a:cubicBezTo>
                  <a:pt x="525327" y="717404"/>
                  <a:pt x="532992" y="717749"/>
                  <a:pt x="534104" y="695712"/>
                </a:cubicBezTo>
                <a:cubicBezTo>
                  <a:pt x="535215" y="673675"/>
                  <a:pt x="540000" y="585070"/>
                  <a:pt x="541179" y="552638"/>
                </a:cubicBezTo>
                <a:cubicBezTo>
                  <a:pt x="542357" y="520206"/>
                  <a:pt x="539121" y="533336"/>
                  <a:pt x="538784" y="517789"/>
                </a:cubicBezTo>
                <a:cubicBezTo>
                  <a:pt x="538447" y="502242"/>
                  <a:pt x="529995" y="483849"/>
                  <a:pt x="539155" y="459355"/>
                </a:cubicBezTo>
                <a:cubicBezTo>
                  <a:pt x="534282" y="441033"/>
                  <a:pt x="545465" y="440562"/>
                  <a:pt x="548350" y="420246"/>
                </a:cubicBezTo>
                <a:cubicBezTo>
                  <a:pt x="552432" y="409037"/>
                  <a:pt x="551248" y="395007"/>
                  <a:pt x="554063" y="385753"/>
                </a:cubicBezTo>
                <a:cubicBezTo>
                  <a:pt x="556878" y="376499"/>
                  <a:pt x="557385" y="369183"/>
                  <a:pt x="560450" y="362337"/>
                </a:cubicBezTo>
                <a:cubicBezTo>
                  <a:pt x="563515" y="355491"/>
                  <a:pt x="569657" y="353410"/>
                  <a:pt x="572451" y="344679"/>
                </a:cubicBezTo>
                <a:cubicBezTo>
                  <a:pt x="575246" y="335948"/>
                  <a:pt x="580164" y="322294"/>
                  <a:pt x="582006" y="312331"/>
                </a:cubicBezTo>
                <a:cubicBezTo>
                  <a:pt x="583847" y="302368"/>
                  <a:pt x="580997" y="303880"/>
                  <a:pt x="583503" y="284899"/>
                </a:cubicBezTo>
                <a:cubicBezTo>
                  <a:pt x="588855" y="253960"/>
                  <a:pt x="592732" y="226097"/>
                  <a:pt x="592254" y="191300"/>
                </a:cubicBezTo>
                <a:cubicBezTo>
                  <a:pt x="602017" y="184777"/>
                  <a:pt x="597586" y="174390"/>
                  <a:pt x="592419" y="160499"/>
                </a:cubicBezTo>
                <a:cubicBezTo>
                  <a:pt x="599540" y="134531"/>
                  <a:pt x="605057" y="90673"/>
                  <a:pt x="620978" y="46251"/>
                </a:cubicBezTo>
                <a:cubicBezTo>
                  <a:pt x="630736" y="27343"/>
                  <a:pt x="632412" y="23169"/>
                  <a:pt x="635098" y="9619"/>
                </a:cubicBezTo>
                <a:close/>
              </a:path>
            </a:pathLst>
          </a:custGeom>
        </p:spPr>
      </p:pic>
      <p:sp>
        <p:nvSpPr>
          <p:cNvPr id="6" name="TextBox 5">
            <a:extLst>
              <a:ext uri="{FF2B5EF4-FFF2-40B4-BE49-F238E27FC236}">
                <a16:creationId xmlns:a16="http://schemas.microsoft.com/office/drawing/2014/main" id="{9FECD5E0-41CE-0EC0-A6C2-C8C3D3B5ED85}"/>
              </a:ext>
            </a:extLst>
          </p:cNvPr>
          <p:cNvSpPr txBox="1"/>
          <p:nvPr/>
        </p:nvSpPr>
        <p:spPr>
          <a:xfrm>
            <a:off x="8377881" y="2386361"/>
            <a:ext cx="3814120" cy="1431161"/>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McAllen, TX</a:t>
            </a:r>
          </a:p>
          <a:p>
            <a:pPr algn="ctr"/>
            <a:r>
              <a:rPr lang="en-US" sz="2400" b="1" dirty="0">
                <a:latin typeface="Times New Roman" panose="02020603050405020304" pitchFamily="18" charset="0"/>
                <a:cs typeface="Times New Roman" panose="02020603050405020304" pitchFamily="18" charset="0"/>
              </a:rPr>
              <a:t>2018</a:t>
            </a:r>
          </a:p>
          <a:p>
            <a:pPr algn="ctr"/>
            <a:endParaRPr lang="en-US" sz="2400" dirty="0">
              <a:latin typeface="Times New Roman" panose="02020603050405020304" pitchFamily="18" charset="0"/>
              <a:cs typeface="Times New Roman" panose="02020603050405020304" pitchFamily="18" charset="0"/>
            </a:endParaRPr>
          </a:p>
          <a:p>
            <a:r>
              <a:rPr lang="en-US" sz="1500" dirty="0">
                <a:latin typeface="Times New Roman" panose="02020603050405020304" pitchFamily="18" charset="0"/>
                <a:cs typeface="Times New Roman" panose="02020603050405020304" pitchFamily="18" charset="0"/>
              </a:rPr>
              <a:t>                  </a:t>
            </a:r>
            <a:r>
              <a:rPr lang="en-US" sz="1500" i="1" dirty="0">
                <a:latin typeface="Times New Roman" panose="02020603050405020304" pitchFamily="18" charset="0"/>
                <a:cs typeface="Times New Roman" panose="02020603050405020304" pitchFamily="18" charset="0"/>
              </a:rPr>
              <a:t>Source:</a:t>
            </a:r>
            <a:r>
              <a:rPr lang="en-US" sz="1500" dirty="0">
                <a:latin typeface="Times New Roman" panose="02020603050405020304" pitchFamily="18" charset="0"/>
                <a:cs typeface="Times New Roman" panose="02020603050405020304" pitchFamily="18" charset="0"/>
              </a:rPr>
              <a:t> John Moore, Getty Images</a:t>
            </a:r>
          </a:p>
        </p:txBody>
      </p:sp>
    </p:spTree>
    <p:extLst>
      <p:ext uri="{BB962C8B-B14F-4D97-AF65-F5344CB8AC3E}">
        <p14:creationId xmlns:p14="http://schemas.microsoft.com/office/powerpoint/2010/main" val="129518451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488</TotalTime>
  <Words>357</Words>
  <Application>Microsoft Office PowerPoint</Application>
  <PresentationFormat>Widescreen</PresentationFormat>
  <Paragraphs>42</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Times New Roman</vt:lpstr>
      <vt:lpstr>Office Theme</vt:lpstr>
      <vt:lpstr>          Total Apprehensions            Apprehensions of Children       UAC Apprehensions                   2012                      364,768                                      31,029                            24,481                  2013                      420,789                         47,397                   38,833                  2014                      486,651                       107,613      68,631            2015            337,117                         62,167                   40,035            2016                      415,816                       102,264                   59,757                  2017            310,531                                          82,769      41,546                  2018            404,142                                        107,498                   50,145                  2019            859,501                       321,708                   76,136                  2020                      405,036                         40,740                           19,657                  2021         1,662,167                       293,218                         140,230                  2022         2,214,652        **unpublished**                         149,000                                        Source: U.S. Customs and Border Protection </vt:lpstr>
      <vt:lpstr>CBP Processing Facility  Brownsville, TX  2014                  Source: The Nation</vt:lpstr>
      <vt:lpstr>CBP Processing Facility Donna, TX 2021                                      Source:  CNN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Oscar &amp; Valeria 2019  Source: Julia Le Duc, AP</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Total Apprehensions      Apprehensions of Children    UAC Apprehensions                   2012                       364,768                              31,029       24,481                    2013                       420,789               47,397       38,833                    2014                       486,651             107,613       68,631           2015         337,117               62,167       40,035           2016                       415,816             102,264       59,757                  2017         310,531                                        82,769       41,546                  2018         404,142                                      107,498                      50,145                  2019         859,501             321,708       76,136                  2020                       405,036               40,740                       19,657                  2021      1,662,167             293,218                     140,230                  2022      2,214,652        **unknown**      149,000                                Source: U.S. Customs and Border Protection</dc:title>
  <dc:creator>Danielle Robinson Briand</dc:creator>
  <cp:lastModifiedBy>Stacey Mayer</cp:lastModifiedBy>
  <cp:revision>7</cp:revision>
  <dcterms:created xsi:type="dcterms:W3CDTF">2023-02-15T20:20:25Z</dcterms:created>
  <dcterms:modified xsi:type="dcterms:W3CDTF">2023-02-16T15:39:24Z</dcterms:modified>
</cp:coreProperties>
</file>